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8" r:id="rId3"/>
    <p:sldId id="259" r:id="rId4"/>
    <p:sldId id="260" r:id="rId5"/>
    <p:sldId id="335" r:id="rId6"/>
    <p:sldId id="261" r:id="rId7"/>
    <p:sldId id="263" r:id="rId8"/>
    <p:sldId id="266" r:id="rId9"/>
    <p:sldId id="269" r:id="rId10"/>
    <p:sldId id="264" r:id="rId11"/>
    <p:sldId id="301" r:id="rId12"/>
    <p:sldId id="267" r:id="rId13"/>
    <p:sldId id="302" r:id="rId14"/>
    <p:sldId id="303" r:id="rId15"/>
    <p:sldId id="304" r:id="rId16"/>
    <p:sldId id="305" r:id="rId17"/>
    <p:sldId id="312" r:id="rId18"/>
    <p:sldId id="306" r:id="rId19"/>
    <p:sldId id="319" r:id="rId20"/>
    <p:sldId id="336" r:id="rId21"/>
    <p:sldId id="320" r:id="rId22"/>
    <p:sldId id="364" r:id="rId23"/>
    <p:sldId id="357" r:id="rId24"/>
    <p:sldId id="359" r:id="rId25"/>
    <p:sldId id="361" r:id="rId26"/>
    <p:sldId id="362" r:id="rId27"/>
    <p:sldId id="343" r:id="rId28"/>
    <p:sldId id="365" r:id="rId29"/>
    <p:sldId id="369" r:id="rId30"/>
    <p:sldId id="370" r:id="rId31"/>
    <p:sldId id="367" r:id="rId32"/>
    <p:sldId id="371" r:id="rId33"/>
    <p:sldId id="372" r:id="rId34"/>
    <p:sldId id="368" r:id="rId35"/>
    <p:sldId id="323" r:id="rId36"/>
    <p:sldId id="324" r:id="rId37"/>
    <p:sldId id="325" r:id="rId38"/>
    <p:sldId id="349" r:id="rId39"/>
    <p:sldId id="326" r:id="rId40"/>
    <p:sldId id="327" r:id="rId41"/>
    <p:sldId id="328" r:id="rId42"/>
    <p:sldId id="329" r:id="rId43"/>
    <p:sldId id="330" r:id="rId44"/>
    <p:sldId id="373" r:id="rId45"/>
    <p:sldId id="350" r:id="rId46"/>
    <p:sldId id="352" r:id="rId47"/>
    <p:sldId id="354" r:id="rId48"/>
    <p:sldId id="331" r:id="rId49"/>
    <p:sldId id="332" r:id="rId50"/>
    <p:sldId id="333" r:id="rId51"/>
    <p:sldId id="334" r:id="rId52"/>
    <p:sldId id="374" r:id="rId53"/>
    <p:sldId id="375" r:id="rId54"/>
    <p:sldId id="376" r:id="rId55"/>
    <p:sldId id="377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EA2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 autoAdjust="0"/>
    <p:restoredTop sz="94660" autoAdjust="0"/>
  </p:normalViewPr>
  <p:slideViewPr>
    <p:cSldViewPr showGuides="1">
      <p:cViewPr>
        <p:scale>
          <a:sx n="100" d="100"/>
          <a:sy n="100" d="100"/>
        </p:scale>
        <p:origin x="-960" y="-276"/>
      </p:cViewPr>
      <p:guideLst>
        <p:guide orient="horz" pos="1728"/>
        <p:guide pos="2880"/>
      </p:guideLst>
    </p:cSldViewPr>
  </p:slideViewPr>
  <p:outlineViewPr>
    <p:cViewPr>
      <p:scale>
        <a:sx n="33" d="100"/>
        <a:sy n="33" d="100"/>
      </p:scale>
      <p:origin x="270" y="1508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4"/>
    </p:cViewPr>
  </p:sorterViewPr>
  <p:notesViewPr>
    <p:cSldViewPr showGuides="1">
      <p:cViewPr varScale="1">
        <p:scale>
          <a:sx n="82" d="100"/>
          <a:sy n="82" d="100"/>
        </p:scale>
        <p:origin x="-2070" y="-8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image" Target="../media/image52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12" Type="http://schemas.openxmlformats.org/officeDocument/2006/relationships/image" Target="../media/image51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11" Type="http://schemas.openxmlformats.org/officeDocument/2006/relationships/image" Target="../media/image50.wmf"/><Relationship Id="rId5" Type="http://schemas.openxmlformats.org/officeDocument/2006/relationships/image" Target="../media/image44.wmf"/><Relationship Id="rId10" Type="http://schemas.openxmlformats.org/officeDocument/2006/relationships/image" Target="../media/image49.wmf"/><Relationship Id="rId4" Type="http://schemas.openxmlformats.org/officeDocument/2006/relationships/image" Target="../media/image43.wmf"/><Relationship Id="rId9" Type="http://schemas.openxmlformats.org/officeDocument/2006/relationships/image" Target="../media/image48.wmf"/><Relationship Id="rId14" Type="http://schemas.openxmlformats.org/officeDocument/2006/relationships/image" Target="../media/image5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7" Type="http://schemas.openxmlformats.org/officeDocument/2006/relationships/image" Target="../media/image57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6" Type="http://schemas.openxmlformats.org/officeDocument/2006/relationships/image" Target="../media/image53.wmf"/><Relationship Id="rId5" Type="http://schemas.openxmlformats.org/officeDocument/2006/relationships/image" Target="../media/image56.wmf"/><Relationship Id="rId4" Type="http://schemas.openxmlformats.org/officeDocument/2006/relationships/image" Target="../media/image5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4" Type="http://schemas.openxmlformats.org/officeDocument/2006/relationships/image" Target="../media/image6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Relationship Id="rId9" Type="http://schemas.openxmlformats.org/officeDocument/2006/relationships/image" Target="../media/image7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6" Type="http://schemas.openxmlformats.org/officeDocument/2006/relationships/image" Target="../media/image82.wmf"/><Relationship Id="rId5" Type="http://schemas.openxmlformats.org/officeDocument/2006/relationships/image" Target="../media/image81.wmf"/><Relationship Id="rId4" Type="http://schemas.openxmlformats.org/officeDocument/2006/relationships/image" Target="../media/image8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2.wmf"/><Relationship Id="rId1" Type="http://schemas.openxmlformats.org/officeDocument/2006/relationships/image" Target="../media/image83.wmf"/><Relationship Id="rId6" Type="http://schemas.openxmlformats.org/officeDocument/2006/relationships/image" Target="../media/image87.wmf"/><Relationship Id="rId5" Type="http://schemas.openxmlformats.org/officeDocument/2006/relationships/image" Target="../media/image86.wmf"/><Relationship Id="rId4" Type="http://schemas.openxmlformats.org/officeDocument/2006/relationships/image" Target="../media/image85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image" Target="../media/image84.wmf"/><Relationship Id="rId7" Type="http://schemas.openxmlformats.org/officeDocument/2006/relationships/image" Target="../media/image89.wmf"/><Relationship Id="rId2" Type="http://schemas.openxmlformats.org/officeDocument/2006/relationships/image" Target="../media/image82.wmf"/><Relationship Id="rId1" Type="http://schemas.openxmlformats.org/officeDocument/2006/relationships/image" Target="../media/image88.wmf"/><Relationship Id="rId6" Type="http://schemas.openxmlformats.org/officeDocument/2006/relationships/image" Target="../media/image87.wmf"/><Relationship Id="rId5" Type="http://schemas.openxmlformats.org/officeDocument/2006/relationships/image" Target="../media/image86.wmf"/><Relationship Id="rId10" Type="http://schemas.openxmlformats.org/officeDocument/2006/relationships/image" Target="../media/image92.wmf"/><Relationship Id="rId4" Type="http://schemas.openxmlformats.org/officeDocument/2006/relationships/image" Target="../media/image85.wmf"/><Relationship Id="rId9" Type="http://schemas.openxmlformats.org/officeDocument/2006/relationships/image" Target="../media/image9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image" Target="../media/image82.wmf"/><Relationship Id="rId7" Type="http://schemas.openxmlformats.org/officeDocument/2006/relationships/image" Target="../media/image87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86.wmf"/><Relationship Id="rId11" Type="http://schemas.openxmlformats.org/officeDocument/2006/relationships/image" Target="../media/image92.wmf"/><Relationship Id="rId5" Type="http://schemas.openxmlformats.org/officeDocument/2006/relationships/image" Target="../media/image85.wmf"/><Relationship Id="rId10" Type="http://schemas.openxmlformats.org/officeDocument/2006/relationships/image" Target="../media/image91.wmf"/><Relationship Id="rId4" Type="http://schemas.openxmlformats.org/officeDocument/2006/relationships/image" Target="../media/image84.wmf"/><Relationship Id="rId9" Type="http://schemas.openxmlformats.org/officeDocument/2006/relationships/image" Target="../media/image90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image" Target="../media/image82.wmf"/><Relationship Id="rId7" Type="http://schemas.openxmlformats.org/officeDocument/2006/relationships/image" Target="../media/image91.wmf"/><Relationship Id="rId2" Type="http://schemas.openxmlformats.org/officeDocument/2006/relationships/image" Target="../media/image94.wmf"/><Relationship Id="rId1" Type="http://schemas.openxmlformats.org/officeDocument/2006/relationships/image" Target="../media/image95.wmf"/><Relationship Id="rId6" Type="http://schemas.openxmlformats.org/officeDocument/2006/relationships/image" Target="../media/image90.wmf"/><Relationship Id="rId5" Type="http://schemas.openxmlformats.org/officeDocument/2006/relationships/image" Target="../media/image85.wmf"/><Relationship Id="rId4" Type="http://schemas.openxmlformats.org/officeDocument/2006/relationships/image" Target="../media/image84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image" Target="../media/image99.wmf"/><Relationship Id="rId7" Type="http://schemas.openxmlformats.org/officeDocument/2006/relationships/image" Target="../media/image91.wmf"/><Relationship Id="rId2" Type="http://schemas.openxmlformats.org/officeDocument/2006/relationships/image" Target="../media/image89.wmf"/><Relationship Id="rId1" Type="http://schemas.openxmlformats.org/officeDocument/2006/relationships/image" Target="../media/image98.wmf"/><Relationship Id="rId6" Type="http://schemas.openxmlformats.org/officeDocument/2006/relationships/image" Target="../media/image90.wmf"/><Relationship Id="rId5" Type="http://schemas.openxmlformats.org/officeDocument/2006/relationships/image" Target="../media/image101.wmf"/><Relationship Id="rId4" Type="http://schemas.openxmlformats.org/officeDocument/2006/relationships/image" Target="../media/image100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102.wmf"/><Relationship Id="rId1" Type="http://schemas.openxmlformats.org/officeDocument/2006/relationships/image" Target="../media/image100.wmf"/><Relationship Id="rId5" Type="http://schemas.openxmlformats.org/officeDocument/2006/relationships/image" Target="../media/image101.wmf"/><Relationship Id="rId4" Type="http://schemas.openxmlformats.org/officeDocument/2006/relationships/image" Target="../media/image103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6" Type="http://schemas.openxmlformats.org/officeDocument/2006/relationships/image" Target="../media/image110.wmf"/><Relationship Id="rId5" Type="http://schemas.openxmlformats.org/officeDocument/2006/relationships/image" Target="../media/image109.wmf"/><Relationship Id="rId4" Type="http://schemas.openxmlformats.org/officeDocument/2006/relationships/image" Target="../media/image108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07.wmf"/><Relationship Id="rId1" Type="http://schemas.openxmlformats.org/officeDocument/2006/relationships/image" Target="../media/image91.wmf"/><Relationship Id="rId6" Type="http://schemas.openxmlformats.org/officeDocument/2006/relationships/image" Target="../media/image105.wmf"/><Relationship Id="rId5" Type="http://schemas.openxmlformats.org/officeDocument/2006/relationships/image" Target="../media/image112.wmf"/><Relationship Id="rId4" Type="http://schemas.openxmlformats.org/officeDocument/2006/relationships/image" Target="../media/image109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3" Type="http://schemas.openxmlformats.org/officeDocument/2006/relationships/image" Target="../media/image115.wmf"/><Relationship Id="rId7" Type="http://schemas.openxmlformats.org/officeDocument/2006/relationships/image" Target="../media/image119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6" Type="http://schemas.openxmlformats.org/officeDocument/2006/relationships/image" Target="../media/image118.wmf"/><Relationship Id="rId5" Type="http://schemas.openxmlformats.org/officeDocument/2006/relationships/image" Target="../media/image117.wmf"/><Relationship Id="rId4" Type="http://schemas.openxmlformats.org/officeDocument/2006/relationships/image" Target="../media/image116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4" Type="http://schemas.openxmlformats.org/officeDocument/2006/relationships/image" Target="../media/image124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image" Target="../media/image126.wmf"/><Relationship Id="rId7" Type="http://schemas.openxmlformats.org/officeDocument/2006/relationships/image" Target="../media/image130.wmf"/><Relationship Id="rId12" Type="http://schemas.openxmlformats.org/officeDocument/2006/relationships/image" Target="../media/image135.wmf"/><Relationship Id="rId2" Type="http://schemas.openxmlformats.org/officeDocument/2006/relationships/image" Target="../media/image125.wmf"/><Relationship Id="rId1" Type="http://schemas.openxmlformats.org/officeDocument/2006/relationships/image" Target="../media/image90.wmf"/><Relationship Id="rId6" Type="http://schemas.openxmlformats.org/officeDocument/2006/relationships/image" Target="../media/image129.wmf"/><Relationship Id="rId11" Type="http://schemas.openxmlformats.org/officeDocument/2006/relationships/image" Target="../media/image134.wmf"/><Relationship Id="rId5" Type="http://schemas.openxmlformats.org/officeDocument/2006/relationships/image" Target="../media/image128.wmf"/><Relationship Id="rId10" Type="http://schemas.openxmlformats.org/officeDocument/2006/relationships/image" Target="../media/image133.wmf"/><Relationship Id="rId4" Type="http://schemas.openxmlformats.org/officeDocument/2006/relationships/image" Target="../media/image127.wmf"/><Relationship Id="rId9" Type="http://schemas.openxmlformats.org/officeDocument/2006/relationships/image" Target="../media/image132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image" Target="../media/image125.wmf"/><Relationship Id="rId7" Type="http://schemas.openxmlformats.org/officeDocument/2006/relationships/image" Target="../media/image129.wmf"/><Relationship Id="rId12" Type="http://schemas.openxmlformats.org/officeDocument/2006/relationships/image" Target="../media/image134.wmf"/><Relationship Id="rId2" Type="http://schemas.openxmlformats.org/officeDocument/2006/relationships/image" Target="../media/image90.wmf"/><Relationship Id="rId1" Type="http://schemas.openxmlformats.org/officeDocument/2006/relationships/image" Target="../media/image136.wmf"/><Relationship Id="rId6" Type="http://schemas.openxmlformats.org/officeDocument/2006/relationships/image" Target="../media/image128.wmf"/><Relationship Id="rId11" Type="http://schemas.openxmlformats.org/officeDocument/2006/relationships/image" Target="../media/image133.wmf"/><Relationship Id="rId5" Type="http://schemas.openxmlformats.org/officeDocument/2006/relationships/image" Target="../media/image127.wmf"/><Relationship Id="rId10" Type="http://schemas.openxmlformats.org/officeDocument/2006/relationships/image" Target="../media/image132.wmf"/><Relationship Id="rId4" Type="http://schemas.openxmlformats.org/officeDocument/2006/relationships/image" Target="../media/image126.wmf"/><Relationship Id="rId9" Type="http://schemas.openxmlformats.org/officeDocument/2006/relationships/image" Target="../media/image131.w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image" Target="../media/image125.wmf"/><Relationship Id="rId7" Type="http://schemas.openxmlformats.org/officeDocument/2006/relationships/image" Target="../media/image129.wmf"/><Relationship Id="rId12" Type="http://schemas.openxmlformats.org/officeDocument/2006/relationships/image" Target="../media/image134.wmf"/><Relationship Id="rId2" Type="http://schemas.openxmlformats.org/officeDocument/2006/relationships/image" Target="../media/image90.wmf"/><Relationship Id="rId1" Type="http://schemas.openxmlformats.org/officeDocument/2006/relationships/image" Target="../media/image137.wmf"/><Relationship Id="rId6" Type="http://schemas.openxmlformats.org/officeDocument/2006/relationships/image" Target="../media/image128.wmf"/><Relationship Id="rId11" Type="http://schemas.openxmlformats.org/officeDocument/2006/relationships/image" Target="../media/image133.wmf"/><Relationship Id="rId5" Type="http://schemas.openxmlformats.org/officeDocument/2006/relationships/image" Target="../media/image127.wmf"/><Relationship Id="rId10" Type="http://schemas.openxmlformats.org/officeDocument/2006/relationships/image" Target="../media/image132.wmf"/><Relationship Id="rId4" Type="http://schemas.openxmlformats.org/officeDocument/2006/relationships/image" Target="../media/image126.wmf"/><Relationship Id="rId9" Type="http://schemas.openxmlformats.org/officeDocument/2006/relationships/image" Target="../media/image131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image" Target="../media/image125.wmf"/><Relationship Id="rId7" Type="http://schemas.openxmlformats.org/officeDocument/2006/relationships/image" Target="../media/image129.wmf"/><Relationship Id="rId12" Type="http://schemas.openxmlformats.org/officeDocument/2006/relationships/image" Target="../media/image134.wmf"/><Relationship Id="rId2" Type="http://schemas.openxmlformats.org/officeDocument/2006/relationships/image" Target="../media/image90.wmf"/><Relationship Id="rId1" Type="http://schemas.openxmlformats.org/officeDocument/2006/relationships/image" Target="../media/image138.wmf"/><Relationship Id="rId6" Type="http://schemas.openxmlformats.org/officeDocument/2006/relationships/image" Target="../media/image128.wmf"/><Relationship Id="rId11" Type="http://schemas.openxmlformats.org/officeDocument/2006/relationships/image" Target="../media/image133.wmf"/><Relationship Id="rId5" Type="http://schemas.openxmlformats.org/officeDocument/2006/relationships/image" Target="../media/image127.wmf"/><Relationship Id="rId10" Type="http://schemas.openxmlformats.org/officeDocument/2006/relationships/image" Target="../media/image132.wmf"/><Relationship Id="rId4" Type="http://schemas.openxmlformats.org/officeDocument/2006/relationships/image" Target="../media/image126.wmf"/><Relationship Id="rId9" Type="http://schemas.openxmlformats.org/officeDocument/2006/relationships/image" Target="../media/image131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image" Target="../media/image125.wmf"/><Relationship Id="rId7" Type="http://schemas.openxmlformats.org/officeDocument/2006/relationships/image" Target="../media/image129.wmf"/><Relationship Id="rId12" Type="http://schemas.openxmlformats.org/officeDocument/2006/relationships/image" Target="../media/image134.wmf"/><Relationship Id="rId2" Type="http://schemas.openxmlformats.org/officeDocument/2006/relationships/image" Target="../media/image90.wmf"/><Relationship Id="rId1" Type="http://schemas.openxmlformats.org/officeDocument/2006/relationships/image" Target="../media/image139.wmf"/><Relationship Id="rId6" Type="http://schemas.openxmlformats.org/officeDocument/2006/relationships/image" Target="../media/image128.wmf"/><Relationship Id="rId11" Type="http://schemas.openxmlformats.org/officeDocument/2006/relationships/image" Target="../media/image133.wmf"/><Relationship Id="rId5" Type="http://schemas.openxmlformats.org/officeDocument/2006/relationships/image" Target="../media/image127.wmf"/><Relationship Id="rId10" Type="http://schemas.openxmlformats.org/officeDocument/2006/relationships/image" Target="../media/image132.wmf"/><Relationship Id="rId4" Type="http://schemas.openxmlformats.org/officeDocument/2006/relationships/image" Target="../media/image126.wmf"/><Relationship Id="rId9" Type="http://schemas.openxmlformats.org/officeDocument/2006/relationships/image" Target="../media/image131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3" Type="http://schemas.openxmlformats.org/officeDocument/2006/relationships/image" Target="../media/image90.wmf"/><Relationship Id="rId7" Type="http://schemas.openxmlformats.org/officeDocument/2006/relationships/image" Target="../media/image128.wmf"/><Relationship Id="rId2" Type="http://schemas.openxmlformats.org/officeDocument/2006/relationships/image" Target="../media/image140.wmf"/><Relationship Id="rId1" Type="http://schemas.openxmlformats.org/officeDocument/2006/relationships/image" Target="../media/image131.wmf"/><Relationship Id="rId6" Type="http://schemas.openxmlformats.org/officeDocument/2006/relationships/image" Target="../media/image127.wmf"/><Relationship Id="rId5" Type="http://schemas.openxmlformats.org/officeDocument/2006/relationships/image" Target="../media/image126.wmf"/><Relationship Id="rId10" Type="http://schemas.openxmlformats.org/officeDocument/2006/relationships/image" Target="../media/image141.wmf"/><Relationship Id="rId4" Type="http://schemas.openxmlformats.org/officeDocument/2006/relationships/image" Target="../media/image125.wmf"/><Relationship Id="rId9" Type="http://schemas.openxmlformats.org/officeDocument/2006/relationships/image" Target="../media/image130.w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image" Target="../media/image140.wmf"/><Relationship Id="rId7" Type="http://schemas.openxmlformats.org/officeDocument/2006/relationships/image" Target="../media/image127.wmf"/><Relationship Id="rId2" Type="http://schemas.openxmlformats.org/officeDocument/2006/relationships/image" Target="../media/image131.wmf"/><Relationship Id="rId1" Type="http://schemas.openxmlformats.org/officeDocument/2006/relationships/image" Target="../media/image142.wmf"/><Relationship Id="rId6" Type="http://schemas.openxmlformats.org/officeDocument/2006/relationships/image" Target="../media/image126.wmf"/><Relationship Id="rId5" Type="http://schemas.openxmlformats.org/officeDocument/2006/relationships/image" Target="../media/image125.wmf"/><Relationship Id="rId10" Type="http://schemas.openxmlformats.org/officeDocument/2006/relationships/image" Target="../media/image130.wmf"/><Relationship Id="rId4" Type="http://schemas.openxmlformats.org/officeDocument/2006/relationships/image" Target="../media/image90.wmf"/><Relationship Id="rId9" Type="http://schemas.openxmlformats.org/officeDocument/2006/relationships/image" Target="../media/image129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image" Target="../media/image140.wmf"/><Relationship Id="rId7" Type="http://schemas.openxmlformats.org/officeDocument/2006/relationships/image" Target="../media/image127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Relationship Id="rId6" Type="http://schemas.openxmlformats.org/officeDocument/2006/relationships/image" Target="../media/image126.wmf"/><Relationship Id="rId11" Type="http://schemas.openxmlformats.org/officeDocument/2006/relationships/image" Target="../media/image145.wmf"/><Relationship Id="rId5" Type="http://schemas.openxmlformats.org/officeDocument/2006/relationships/image" Target="../media/image125.wmf"/><Relationship Id="rId10" Type="http://schemas.openxmlformats.org/officeDocument/2006/relationships/image" Target="../media/image130.wmf"/><Relationship Id="rId4" Type="http://schemas.openxmlformats.org/officeDocument/2006/relationships/image" Target="../media/image90.wmf"/><Relationship Id="rId9" Type="http://schemas.openxmlformats.org/officeDocument/2006/relationships/image" Target="../media/image129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image" Target="../media/image140.wmf"/><Relationship Id="rId7" Type="http://schemas.openxmlformats.org/officeDocument/2006/relationships/image" Target="../media/image127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Relationship Id="rId6" Type="http://schemas.openxmlformats.org/officeDocument/2006/relationships/image" Target="../media/image126.wmf"/><Relationship Id="rId11" Type="http://schemas.openxmlformats.org/officeDocument/2006/relationships/image" Target="../media/image146.wmf"/><Relationship Id="rId5" Type="http://schemas.openxmlformats.org/officeDocument/2006/relationships/image" Target="../media/image125.wmf"/><Relationship Id="rId10" Type="http://schemas.openxmlformats.org/officeDocument/2006/relationships/image" Target="../media/image130.wmf"/><Relationship Id="rId4" Type="http://schemas.openxmlformats.org/officeDocument/2006/relationships/image" Target="../media/image90.wmf"/><Relationship Id="rId9" Type="http://schemas.openxmlformats.org/officeDocument/2006/relationships/image" Target="../media/image12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w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3" Type="http://schemas.openxmlformats.org/officeDocument/2006/relationships/image" Target="../media/image158.wmf"/><Relationship Id="rId7" Type="http://schemas.openxmlformats.org/officeDocument/2006/relationships/image" Target="../media/image162.wmf"/><Relationship Id="rId12" Type="http://schemas.openxmlformats.org/officeDocument/2006/relationships/image" Target="../media/image167.wmf"/><Relationship Id="rId2" Type="http://schemas.openxmlformats.org/officeDocument/2006/relationships/image" Target="../media/image157.wmf"/><Relationship Id="rId1" Type="http://schemas.openxmlformats.org/officeDocument/2006/relationships/image" Target="../media/image156.wmf"/><Relationship Id="rId6" Type="http://schemas.openxmlformats.org/officeDocument/2006/relationships/image" Target="../media/image161.wmf"/><Relationship Id="rId11" Type="http://schemas.openxmlformats.org/officeDocument/2006/relationships/image" Target="../media/image166.wmf"/><Relationship Id="rId5" Type="http://schemas.openxmlformats.org/officeDocument/2006/relationships/image" Target="../media/image160.wmf"/><Relationship Id="rId10" Type="http://schemas.openxmlformats.org/officeDocument/2006/relationships/image" Target="../media/image165.wmf"/><Relationship Id="rId4" Type="http://schemas.openxmlformats.org/officeDocument/2006/relationships/image" Target="../media/image159.wmf"/><Relationship Id="rId9" Type="http://schemas.openxmlformats.org/officeDocument/2006/relationships/image" Target="../media/image164.wmf"/></Relationships>
</file>

<file path=ppt/drawings/_rels/vmlDrawing4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wmf"/><Relationship Id="rId13" Type="http://schemas.openxmlformats.org/officeDocument/2006/relationships/image" Target="../media/image180.wmf"/><Relationship Id="rId3" Type="http://schemas.openxmlformats.org/officeDocument/2006/relationships/image" Target="../media/image170.wmf"/><Relationship Id="rId7" Type="http://schemas.openxmlformats.org/officeDocument/2006/relationships/image" Target="../media/image174.wmf"/><Relationship Id="rId12" Type="http://schemas.openxmlformats.org/officeDocument/2006/relationships/image" Target="../media/image179.wmf"/><Relationship Id="rId2" Type="http://schemas.openxmlformats.org/officeDocument/2006/relationships/image" Target="../media/image169.wmf"/><Relationship Id="rId16" Type="http://schemas.openxmlformats.org/officeDocument/2006/relationships/image" Target="../media/image183.wmf"/><Relationship Id="rId1" Type="http://schemas.openxmlformats.org/officeDocument/2006/relationships/image" Target="../media/image168.wmf"/><Relationship Id="rId6" Type="http://schemas.openxmlformats.org/officeDocument/2006/relationships/image" Target="../media/image173.wmf"/><Relationship Id="rId11" Type="http://schemas.openxmlformats.org/officeDocument/2006/relationships/image" Target="../media/image178.wmf"/><Relationship Id="rId5" Type="http://schemas.openxmlformats.org/officeDocument/2006/relationships/image" Target="../media/image172.wmf"/><Relationship Id="rId15" Type="http://schemas.openxmlformats.org/officeDocument/2006/relationships/image" Target="../media/image182.wmf"/><Relationship Id="rId10" Type="http://schemas.openxmlformats.org/officeDocument/2006/relationships/image" Target="../media/image177.wmf"/><Relationship Id="rId4" Type="http://schemas.openxmlformats.org/officeDocument/2006/relationships/image" Target="../media/image171.wmf"/><Relationship Id="rId9" Type="http://schemas.openxmlformats.org/officeDocument/2006/relationships/image" Target="../media/image176.wmf"/><Relationship Id="rId14" Type="http://schemas.openxmlformats.org/officeDocument/2006/relationships/image" Target="../media/image181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85.wmf"/><Relationship Id="rId1" Type="http://schemas.openxmlformats.org/officeDocument/2006/relationships/image" Target="../media/image184.wmf"/><Relationship Id="rId6" Type="http://schemas.openxmlformats.org/officeDocument/2006/relationships/image" Target="../media/image91.wmf"/><Relationship Id="rId5" Type="http://schemas.openxmlformats.org/officeDocument/2006/relationships/image" Target="../media/image109.wmf"/><Relationship Id="rId4" Type="http://schemas.openxmlformats.org/officeDocument/2006/relationships/image" Target="../media/image107.wmf"/></Relationships>
</file>

<file path=ppt/drawings/_rels/vmlDrawing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wmf"/><Relationship Id="rId13" Type="http://schemas.openxmlformats.org/officeDocument/2006/relationships/image" Target="../media/image198.wmf"/><Relationship Id="rId3" Type="http://schemas.openxmlformats.org/officeDocument/2006/relationships/image" Target="../media/image188.wmf"/><Relationship Id="rId7" Type="http://schemas.openxmlformats.org/officeDocument/2006/relationships/image" Target="../media/image192.wmf"/><Relationship Id="rId12" Type="http://schemas.openxmlformats.org/officeDocument/2006/relationships/image" Target="../media/image197.wmf"/><Relationship Id="rId2" Type="http://schemas.openxmlformats.org/officeDocument/2006/relationships/image" Target="../media/image187.wmf"/><Relationship Id="rId1" Type="http://schemas.openxmlformats.org/officeDocument/2006/relationships/image" Target="../media/image186.wmf"/><Relationship Id="rId6" Type="http://schemas.openxmlformats.org/officeDocument/2006/relationships/image" Target="../media/image191.wmf"/><Relationship Id="rId11" Type="http://schemas.openxmlformats.org/officeDocument/2006/relationships/image" Target="../media/image196.wmf"/><Relationship Id="rId5" Type="http://schemas.openxmlformats.org/officeDocument/2006/relationships/image" Target="../media/image190.wmf"/><Relationship Id="rId15" Type="http://schemas.openxmlformats.org/officeDocument/2006/relationships/image" Target="../media/image200.wmf"/><Relationship Id="rId10" Type="http://schemas.openxmlformats.org/officeDocument/2006/relationships/image" Target="../media/image195.wmf"/><Relationship Id="rId4" Type="http://schemas.openxmlformats.org/officeDocument/2006/relationships/image" Target="../media/image189.wmf"/><Relationship Id="rId9" Type="http://schemas.openxmlformats.org/officeDocument/2006/relationships/image" Target="../media/image194.wmf"/><Relationship Id="rId14" Type="http://schemas.openxmlformats.org/officeDocument/2006/relationships/image" Target="../media/image19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143A6-DD09-46D6-B2C9-BCA794976507}" type="datetimeFigureOut">
              <a:rPr lang="en-US" smtClean="0"/>
              <a:pPr/>
              <a:t>3/16/2010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21A1C-D377-4B2E-919A-683293BA461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DC614-6A51-47E6-A851-6E970D1DD12A}" type="datetimeFigureOut">
              <a:rPr lang="en-US" smtClean="0"/>
              <a:pPr/>
              <a:t>3/16/2010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9DEC3-1926-4280-95B1-9441A67EBD6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838200" y="1600200"/>
            <a:ext cx="7467600" cy="2438400"/>
          </a:xfrm>
          <a:prstGeom prst="roundRect">
            <a:avLst/>
          </a:prstGeom>
          <a:solidFill>
            <a:schemeClr val="accent1">
              <a:alpha val="58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828800"/>
            <a:ext cx="6858000" cy="1905000"/>
          </a:xfrm>
        </p:spPr>
        <p:txBody>
          <a:bodyPr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>
              <a:defRPr sz="4000" b="1" i="0" cap="none" spc="150" baseline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4343400"/>
            <a:ext cx="6400800" cy="1447800"/>
          </a:xfrm>
        </p:spPr>
        <p:txBody>
          <a:bodyPr>
            <a:normAutofit/>
          </a:bodyPr>
          <a:lstStyle>
            <a:lvl1pPr marL="0" indent="0" algn="r">
              <a:buNone/>
              <a:defRPr sz="2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CA1F-C523-4781-8CFD-E564510B6FBF}" type="datetimeFigureOut">
              <a:rPr lang="en-US" smtClean="0"/>
              <a:pPr/>
              <a:t>3/16/2010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B82EB-13A9-4447-913A-C01698BEDA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CA1F-C523-4781-8CFD-E564510B6FBF}" type="datetimeFigureOut">
              <a:rPr lang="en-US" smtClean="0"/>
              <a:pPr/>
              <a:t>3/16/2010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B82EB-13A9-4447-913A-C01698BEDA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alpha val="3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76200" y="76200"/>
            <a:ext cx="8991600" cy="685800"/>
          </a:xfrm>
          <a:prstGeom prst="roundRect">
            <a:avLst/>
          </a:prstGeom>
          <a:solidFill>
            <a:schemeClr val="accent1">
              <a:alpha val="7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610600" cy="411162"/>
          </a:xfrm>
        </p:spPr>
        <p:txBody>
          <a:bodyPr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l">
              <a:defRPr sz="2800" b="1" i="0" cap="none" spc="150" baseline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CA1F-C523-4781-8CFD-E564510B6FBF}" type="datetimeFigureOut">
              <a:rPr lang="en-US" smtClean="0"/>
              <a:pPr/>
              <a:t>3/16/2010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B82EB-13A9-4447-913A-C01698BEDA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CA1F-C523-4781-8CFD-E564510B6FBF}" type="datetimeFigureOut">
              <a:rPr lang="en-US" smtClean="0"/>
              <a:pPr/>
              <a:t>3/16/2010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B82EB-13A9-4447-913A-C01698BEDA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CA1F-C523-4781-8CFD-E564510B6FBF}" type="datetimeFigureOut">
              <a:rPr lang="en-US" smtClean="0"/>
              <a:pPr/>
              <a:t>3/16/2010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B82EB-13A9-4447-913A-C01698BEDA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CA1F-C523-4781-8CFD-E564510B6FBF}" type="datetimeFigureOut">
              <a:rPr lang="en-US" smtClean="0"/>
              <a:pPr/>
              <a:t>3/16/2010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B82EB-13A9-4447-913A-C01698BEDA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CA1F-C523-4781-8CFD-E564510B6FBF}" type="datetimeFigureOut">
              <a:rPr lang="en-US" smtClean="0"/>
              <a:pPr/>
              <a:t>3/16/2010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B82EB-13A9-4447-913A-C01698BEDA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CA1F-C523-4781-8CFD-E564510B6FBF}" type="datetimeFigureOut">
              <a:rPr lang="en-US" smtClean="0"/>
              <a:pPr/>
              <a:t>3/16/2010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B82EB-13A9-4447-913A-C01698BEDA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CA1F-C523-4781-8CFD-E564510B6FBF}" type="datetimeFigureOut">
              <a:rPr lang="en-US" smtClean="0"/>
              <a:pPr/>
              <a:t>3/16/2010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B82EB-13A9-4447-913A-C01698BEDA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CA1F-C523-4781-8CFD-E564510B6FBF}" type="datetimeFigureOut">
              <a:rPr lang="en-US" smtClean="0"/>
              <a:pPr/>
              <a:t>3/16/2010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B82EB-13A9-4447-913A-C01698BEDA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1CA1F-C523-4781-8CFD-E564510B6FBF}" type="datetimeFigureOut">
              <a:rPr lang="en-US" smtClean="0"/>
              <a:pPr/>
              <a:t>3/16/2010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B82EB-13A9-4447-913A-C01698BEDA4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35.bin"/><Relationship Id="rId4" Type="http://schemas.openxmlformats.org/officeDocument/2006/relationships/oleObject" Target="../embeddings/oleObject3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8.bin"/><Relationship Id="rId5" Type="http://schemas.openxmlformats.org/officeDocument/2006/relationships/oleObject" Target="../embeddings/oleObject37.bin"/><Relationship Id="rId4" Type="http://schemas.openxmlformats.org/officeDocument/2006/relationships/oleObject" Target="../embeddings/oleObject3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2.bin"/><Relationship Id="rId5" Type="http://schemas.openxmlformats.org/officeDocument/2006/relationships/oleObject" Target="../embeddings/oleObject41.bin"/><Relationship Id="rId4" Type="http://schemas.openxmlformats.org/officeDocument/2006/relationships/oleObject" Target="../embeddings/oleObject4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oleObject" Target="../embeddings/oleObject54.bin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8.bin"/><Relationship Id="rId12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7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7.bin"/><Relationship Id="rId11" Type="http://schemas.openxmlformats.org/officeDocument/2006/relationships/oleObject" Target="../embeddings/oleObject52.bin"/><Relationship Id="rId5" Type="http://schemas.openxmlformats.org/officeDocument/2006/relationships/oleObject" Target="../embeddings/oleObject46.bin"/><Relationship Id="rId15" Type="http://schemas.openxmlformats.org/officeDocument/2006/relationships/oleObject" Target="../embeddings/oleObject56.bin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5.bin"/><Relationship Id="rId9" Type="http://schemas.openxmlformats.org/officeDocument/2006/relationships/oleObject" Target="../embeddings/oleObject50.bin"/><Relationship Id="rId14" Type="http://schemas.openxmlformats.org/officeDocument/2006/relationships/oleObject" Target="../embeddings/oleObject5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61.bin"/><Relationship Id="rId5" Type="http://schemas.openxmlformats.org/officeDocument/2006/relationships/oleObject" Target="../embeddings/oleObject60.bin"/><Relationship Id="rId4" Type="http://schemas.openxmlformats.org/officeDocument/2006/relationships/oleObject" Target="../embeddings/oleObject59.bin"/><Relationship Id="rId9" Type="http://schemas.openxmlformats.org/officeDocument/2006/relationships/oleObject" Target="../embeddings/oleObject6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6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70.bin"/><Relationship Id="rId5" Type="http://schemas.openxmlformats.org/officeDocument/2006/relationships/oleObject" Target="../embeddings/oleObject69.bin"/><Relationship Id="rId4" Type="http://schemas.openxmlformats.org/officeDocument/2006/relationships/oleObject" Target="../embeddings/oleObject6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oleObject" Target="../embeddings/oleObject74.bin"/><Relationship Id="rId4" Type="http://schemas.openxmlformats.org/officeDocument/2006/relationships/oleObject" Target="../embeddings/oleObject73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oleObject" Target="../embeddings/oleObject85.bin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9.bin"/><Relationship Id="rId12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8.bin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78.bin"/><Relationship Id="rId11" Type="http://schemas.openxmlformats.org/officeDocument/2006/relationships/oleObject" Target="../embeddings/oleObject83.bin"/><Relationship Id="rId5" Type="http://schemas.openxmlformats.org/officeDocument/2006/relationships/oleObject" Target="../embeddings/oleObject77.bin"/><Relationship Id="rId15" Type="http://schemas.openxmlformats.org/officeDocument/2006/relationships/oleObject" Target="../embeddings/oleObject87.bin"/><Relationship Id="rId10" Type="http://schemas.openxmlformats.org/officeDocument/2006/relationships/oleObject" Target="../embeddings/oleObject82.bin"/><Relationship Id="rId4" Type="http://schemas.openxmlformats.org/officeDocument/2006/relationships/oleObject" Target="../embeddings/oleObject76.bin"/><Relationship Id="rId9" Type="http://schemas.openxmlformats.org/officeDocument/2006/relationships/oleObject" Target="../embeddings/oleObject81.bin"/><Relationship Id="rId14" Type="http://schemas.openxmlformats.org/officeDocument/2006/relationships/oleObject" Target="../embeddings/oleObject8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5.bin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93.bin"/><Relationship Id="rId5" Type="http://schemas.openxmlformats.org/officeDocument/2006/relationships/oleObject" Target="../embeddings/oleObject92.bin"/><Relationship Id="rId4" Type="http://schemas.openxmlformats.org/officeDocument/2006/relationships/oleObject" Target="../embeddings/oleObject91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99.bin"/><Relationship Id="rId5" Type="http://schemas.openxmlformats.org/officeDocument/2006/relationships/oleObject" Target="../embeddings/oleObject98.bin"/><Relationship Id="rId4" Type="http://schemas.openxmlformats.org/officeDocument/2006/relationships/oleObject" Target="../embeddings/oleObject9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3" Type="http://schemas.openxmlformats.org/officeDocument/2006/relationships/oleObject" Target="../embeddings/oleObject102.bin"/><Relationship Id="rId7" Type="http://schemas.openxmlformats.org/officeDocument/2006/relationships/oleObject" Target="../embeddings/oleObject106.bin"/><Relationship Id="rId12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05.bin"/><Relationship Id="rId11" Type="http://schemas.openxmlformats.org/officeDocument/2006/relationships/oleObject" Target="../embeddings/oleObject110.bin"/><Relationship Id="rId5" Type="http://schemas.openxmlformats.org/officeDocument/2006/relationships/oleObject" Target="../embeddings/oleObject104.bin"/><Relationship Id="rId10" Type="http://schemas.openxmlformats.org/officeDocument/2006/relationships/oleObject" Target="../embeddings/oleObject109.bin"/><Relationship Id="rId4" Type="http://schemas.openxmlformats.org/officeDocument/2006/relationships/oleObject" Target="../embeddings/oleObject103.bin"/><Relationship Id="rId9" Type="http://schemas.openxmlformats.org/officeDocument/2006/relationships/oleObject" Target="../embeddings/oleObject108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13" Type="http://schemas.openxmlformats.org/officeDocument/2006/relationships/oleObject" Target="../embeddings/oleObject122.bin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6.bin"/><Relationship Id="rId12" Type="http://schemas.openxmlformats.org/officeDocument/2006/relationships/oleObject" Target="../embeddings/oleObject1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15.bin"/><Relationship Id="rId11" Type="http://schemas.openxmlformats.org/officeDocument/2006/relationships/oleObject" Target="../embeddings/oleObject120.bin"/><Relationship Id="rId5" Type="http://schemas.openxmlformats.org/officeDocument/2006/relationships/oleObject" Target="../embeddings/oleObject114.bin"/><Relationship Id="rId10" Type="http://schemas.openxmlformats.org/officeDocument/2006/relationships/oleObject" Target="../embeddings/oleObject119.bin"/><Relationship Id="rId4" Type="http://schemas.openxmlformats.org/officeDocument/2006/relationships/oleObject" Target="../embeddings/oleObject113.bin"/><Relationship Id="rId9" Type="http://schemas.openxmlformats.org/officeDocument/2006/relationships/oleObject" Target="../embeddings/oleObject118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8.bin"/><Relationship Id="rId3" Type="http://schemas.openxmlformats.org/officeDocument/2006/relationships/oleObject" Target="../embeddings/oleObject123.bin"/><Relationship Id="rId7" Type="http://schemas.openxmlformats.org/officeDocument/2006/relationships/oleObject" Target="../embeddings/oleObject1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26.bin"/><Relationship Id="rId5" Type="http://schemas.openxmlformats.org/officeDocument/2006/relationships/oleObject" Target="../embeddings/oleObject125.bin"/><Relationship Id="rId10" Type="http://schemas.openxmlformats.org/officeDocument/2006/relationships/oleObject" Target="../embeddings/oleObject130.bin"/><Relationship Id="rId4" Type="http://schemas.openxmlformats.org/officeDocument/2006/relationships/oleObject" Target="../embeddings/oleObject124.bin"/><Relationship Id="rId9" Type="http://schemas.openxmlformats.org/officeDocument/2006/relationships/oleObject" Target="../embeddings/oleObject12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8.bin"/><Relationship Id="rId3" Type="http://schemas.openxmlformats.org/officeDocument/2006/relationships/oleObject" Target="../embeddings/oleObject133.bin"/><Relationship Id="rId7" Type="http://schemas.openxmlformats.org/officeDocument/2006/relationships/oleObject" Target="../embeddings/oleObject1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36.bin"/><Relationship Id="rId11" Type="http://schemas.openxmlformats.org/officeDocument/2006/relationships/oleObject" Target="../embeddings/oleObject141.bin"/><Relationship Id="rId5" Type="http://schemas.openxmlformats.org/officeDocument/2006/relationships/oleObject" Target="../embeddings/oleObject135.bin"/><Relationship Id="rId10" Type="http://schemas.openxmlformats.org/officeDocument/2006/relationships/oleObject" Target="../embeddings/oleObject140.bin"/><Relationship Id="rId4" Type="http://schemas.openxmlformats.org/officeDocument/2006/relationships/oleObject" Target="../embeddings/oleObject134.bin"/><Relationship Id="rId9" Type="http://schemas.openxmlformats.org/officeDocument/2006/relationships/oleObject" Target="../embeddings/oleObject139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2.bin"/><Relationship Id="rId7" Type="http://schemas.openxmlformats.org/officeDocument/2006/relationships/oleObject" Target="../embeddings/oleObject1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45.bin"/><Relationship Id="rId5" Type="http://schemas.openxmlformats.org/officeDocument/2006/relationships/oleObject" Target="../embeddings/oleObject144.bin"/><Relationship Id="rId4" Type="http://schemas.openxmlformats.org/officeDocument/2006/relationships/oleObject" Target="../embeddings/oleObject14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oleObject148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4.bin"/><Relationship Id="rId3" Type="http://schemas.openxmlformats.org/officeDocument/2006/relationships/oleObject" Target="../embeddings/oleObject149.bin"/><Relationship Id="rId7" Type="http://schemas.openxmlformats.org/officeDocument/2006/relationships/oleObject" Target="../embeddings/oleObject1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52.bin"/><Relationship Id="rId5" Type="http://schemas.openxmlformats.org/officeDocument/2006/relationships/oleObject" Target="../embeddings/oleObject151.bin"/><Relationship Id="rId4" Type="http://schemas.openxmlformats.org/officeDocument/2006/relationships/oleObject" Target="../embeddings/oleObject150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0.bin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158.bin"/><Relationship Id="rId5" Type="http://schemas.openxmlformats.org/officeDocument/2006/relationships/oleObject" Target="../embeddings/oleObject157.bin"/><Relationship Id="rId4" Type="http://schemas.openxmlformats.org/officeDocument/2006/relationships/oleObject" Target="../embeddings/oleObject156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6.bin"/><Relationship Id="rId3" Type="http://schemas.openxmlformats.org/officeDocument/2006/relationships/oleObject" Target="../embeddings/oleObject161.bin"/><Relationship Id="rId7" Type="http://schemas.openxmlformats.org/officeDocument/2006/relationships/oleObject" Target="../embeddings/oleObject1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64.bin"/><Relationship Id="rId5" Type="http://schemas.openxmlformats.org/officeDocument/2006/relationships/oleObject" Target="../embeddings/oleObject163.bin"/><Relationship Id="rId10" Type="http://schemas.openxmlformats.org/officeDocument/2006/relationships/oleObject" Target="../embeddings/oleObject168.bin"/><Relationship Id="rId4" Type="http://schemas.openxmlformats.org/officeDocument/2006/relationships/oleObject" Target="../embeddings/oleObject162.bin"/><Relationship Id="rId9" Type="http://schemas.openxmlformats.org/officeDocument/2006/relationships/oleObject" Target="../embeddings/oleObject167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9.bin"/><Relationship Id="rId7" Type="http://schemas.openxmlformats.org/officeDocument/2006/relationships/oleObject" Target="../embeddings/oleObject1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172.bin"/><Relationship Id="rId5" Type="http://schemas.openxmlformats.org/officeDocument/2006/relationships/oleObject" Target="../embeddings/oleObject171.bin"/><Relationship Id="rId4" Type="http://schemas.openxmlformats.org/officeDocument/2006/relationships/oleObject" Target="../embeddings/oleObject170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9.bin"/><Relationship Id="rId13" Type="http://schemas.openxmlformats.org/officeDocument/2006/relationships/oleObject" Target="../embeddings/oleObject184.bin"/><Relationship Id="rId3" Type="http://schemas.openxmlformats.org/officeDocument/2006/relationships/oleObject" Target="../embeddings/oleObject174.bin"/><Relationship Id="rId7" Type="http://schemas.openxmlformats.org/officeDocument/2006/relationships/oleObject" Target="../embeddings/oleObject178.bin"/><Relationship Id="rId12" Type="http://schemas.openxmlformats.org/officeDocument/2006/relationships/oleObject" Target="../embeddings/oleObject1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77.bin"/><Relationship Id="rId11" Type="http://schemas.openxmlformats.org/officeDocument/2006/relationships/oleObject" Target="../embeddings/oleObject182.bin"/><Relationship Id="rId5" Type="http://schemas.openxmlformats.org/officeDocument/2006/relationships/oleObject" Target="../embeddings/oleObject176.bin"/><Relationship Id="rId10" Type="http://schemas.openxmlformats.org/officeDocument/2006/relationships/oleObject" Target="../embeddings/oleObject181.bin"/><Relationship Id="rId4" Type="http://schemas.openxmlformats.org/officeDocument/2006/relationships/oleObject" Target="../embeddings/oleObject175.bin"/><Relationship Id="rId9" Type="http://schemas.openxmlformats.org/officeDocument/2006/relationships/oleObject" Target="../embeddings/oleObject180.bin"/><Relationship Id="rId14" Type="http://schemas.openxmlformats.org/officeDocument/2006/relationships/oleObject" Target="../embeddings/oleObject185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1.bin"/><Relationship Id="rId13" Type="http://schemas.openxmlformats.org/officeDocument/2006/relationships/oleObject" Target="../embeddings/oleObject196.bin"/><Relationship Id="rId3" Type="http://schemas.openxmlformats.org/officeDocument/2006/relationships/oleObject" Target="../embeddings/oleObject186.bin"/><Relationship Id="rId7" Type="http://schemas.openxmlformats.org/officeDocument/2006/relationships/oleObject" Target="../embeddings/oleObject190.bin"/><Relationship Id="rId12" Type="http://schemas.openxmlformats.org/officeDocument/2006/relationships/oleObject" Target="../embeddings/oleObject1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89.bin"/><Relationship Id="rId11" Type="http://schemas.openxmlformats.org/officeDocument/2006/relationships/oleObject" Target="../embeddings/oleObject194.bin"/><Relationship Id="rId5" Type="http://schemas.openxmlformats.org/officeDocument/2006/relationships/oleObject" Target="../embeddings/oleObject188.bin"/><Relationship Id="rId10" Type="http://schemas.openxmlformats.org/officeDocument/2006/relationships/oleObject" Target="../embeddings/oleObject193.bin"/><Relationship Id="rId4" Type="http://schemas.openxmlformats.org/officeDocument/2006/relationships/oleObject" Target="../embeddings/oleObject187.bin"/><Relationship Id="rId9" Type="http://schemas.openxmlformats.org/officeDocument/2006/relationships/oleObject" Target="../embeddings/oleObject192.bin"/><Relationship Id="rId14" Type="http://schemas.openxmlformats.org/officeDocument/2006/relationships/oleObject" Target="../embeddings/oleObject197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3.bin"/><Relationship Id="rId13" Type="http://schemas.openxmlformats.org/officeDocument/2006/relationships/oleObject" Target="../embeddings/oleObject208.bin"/><Relationship Id="rId3" Type="http://schemas.openxmlformats.org/officeDocument/2006/relationships/oleObject" Target="../embeddings/oleObject198.bin"/><Relationship Id="rId7" Type="http://schemas.openxmlformats.org/officeDocument/2006/relationships/oleObject" Target="../embeddings/oleObject202.bin"/><Relationship Id="rId12" Type="http://schemas.openxmlformats.org/officeDocument/2006/relationships/oleObject" Target="../embeddings/oleObject20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201.bin"/><Relationship Id="rId11" Type="http://schemas.openxmlformats.org/officeDocument/2006/relationships/oleObject" Target="../embeddings/oleObject206.bin"/><Relationship Id="rId5" Type="http://schemas.openxmlformats.org/officeDocument/2006/relationships/oleObject" Target="../embeddings/oleObject200.bin"/><Relationship Id="rId10" Type="http://schemas.openxmlformats.org/officeDocument/2006/relationships/oleObject" Target="../embeddings/oleObject205.bin"/><Relationship Id="rId4" Type="http://schemas.openxmlformats.org/officeDocument/2006/relationships/oleObject" Target="../embeddings/oleObject199.bin"/><Relationship Id="rId9" Type="http://schemas.openxmlformats.org/officeDocument/2006/relationships/oleObject" Target="../embeddings/oleObject204.bin"/><Relationship Id="rId14" Type="http://schemas.openxmlformats.org/officeDocument/2006/relationships/oleObject" Target="../embeddings/oleObject209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5.bin"/><Relationship Id="rId13" Type="http://schemas.openxmlformats.org/officeDocument/2006/relationships/oleObject" Target="../embeddings/oleObject220.bin"/><Relationship Id="rId3" Type="http://schemas.openxmlformats.org/officeDocument/2006/relationships/oleObject" Target="../embeddings/oleObject210.bin"/><Relationship Id="rId7" Type="http://schemas.openxmlformats.org/officeDocument/2006/relationships/oleObject" Target="../embeddings/oleObject214.bin"/><Relationship Id="rId12" Type="http://schemas.openxmlformats.org/officeDocument/2006/relationships/oleObject" Target="../embeddings/oleObject2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213.bin"/><Relationship Id="rId11" Type="http://schemas.openxmlformats.org/officeDocument/2006/relationships/oleObject" Target="../embeddings/oleObject218.bin"/><Relationship Id="rId5" Type="http://schemas.openxmlformats.org/officeDocument/2006/relationships/oleObject" Target="../embeddings/oleObject212.bin"/><Relationship Id="rId10" Type="http://schemas.openxmlformats.org/officeDocument/2006/relationships/oleObject" Target="../embeddings/oleObject217.bin"/><Relationship Id="rId4" Type="http://schemas.openxmlformats.org/officeDocument/2006/relationships/oleObject" Target="../embeddings/oleObject211.bin"/><Relationship Id="rId9" Type="http://schemas.openxmlformats.org/officeDocument/2006/relationships/oleObject" Target="../embeddings/oleObject216.bin"/><Relationship Id="rId14" Type="http://schemas.openxmlformats.org/officeDocument/2006/relationships/oleObject" Target="../embeddings/oleObject221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7.bin"/><Relationship Id="rId13" Type="http://schemas.openxmlformats.org/officeDocument/2006/relationships/oleObject" Target="../embeddings/oleObject232.bin"/><Relationship Id="rId3" Type="http://schemas.openxmlformats.org/officeDocument/2006/relationships/oleObject" Target="../embeddings/oleObject222.bin"/><Relationship Id="rId7" Type="http://schemas.openxmlformats.org/officeDocument/2006/relationships/oleObject" Target="../embeddings/oleObject226.bin"/><Relationship Id="rId12" Type="http://schemas.openxmlformats.org/officeDocument/2006/relationships/oleObject" Target="../embeddings/oleObject2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225.bin"/><Relationship Id="rId11" Type="http://schemas.openxmlformats.org/officeDocument/2006/relationships/oleObject" Target="../embeddings/oleObject230.bin"/><Relationship Id="rId5" Type="http://schemas.openxmlformats.org/officeDocument/2006/relationships/oleObject" Target="../embeddings/oleObject224.bin"/><Relationship Id="rId10" Type="http://schemas.openxmlformats.org/officeDocument/2006/relationships/oleObject" Target="../embeddings/oleObject229.bin"/><Relationship Id="rId4" Type="http://schemas.openxmlformats.org/officeDocument/2006/relationships/oleObject" Target="../embeddings/oleObject223.bin"/><Relationship Id="rId9" Type="http://schemas.openxmlformats.org/officeDocument/2006/relationships/oleObject" Target="../embeddings/oleObject228.bin"/><Relationship Id="rId14" Type="http://schemas.openxmlformats.org/officeDocument/2006/relationships/oleObject" Target="../embeddings/oleObject233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9.bin"/><Relationship Id="rId13" Type="http://schemas.openxmlformats.org/officeDocument/2006/relationships/oleObject" Target="../embeddings/oleObject244.bin"/><Relationship Id="rId3" Type="http://schemas.openxmlformats.org/officeDocument/2006/relationships/oleObject" Target="../embeddings/oleObject234.bin"/><Relationship Id="rId7" Type="http://schemas.openxmlformats.org/officeDocument/2006/relationships/oleObject" Target="../embeddings/oleObject238.bin"/><Relationship Id="rId12" Type="http://schemas.openxmlformats.org/officeDocument/2006/relationships/oleObject" Target="../embeddings/oleObject2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237.bin"/><Relationship Id="rId11" Type="http://schemas.openxmlformats.org/officeDocument/2006/relationships/oleObject" Target="../embeddings/oleObject242.bin"/><Relationship Id="rId5" Type="http://schemas.openxmlformats.org/officeDocument/2006/relationships/oleObject" Target="../embeddings/oleObject236.bin"/><Relationship Id="rId15" Type="http://schemas.openxmlformats.org/officeDocument/2006/relationships/oleObject" Target="../embeddings/oleObject246.bin"/><Relationship Id="rId10" Type="http://schemas.openxmlformats.org/officeDocument/2006/relationships/oleObject" Target="../embeddings/oleObject241.bin"/><Relationship Id="rId4" Type="http://schemas.openxmlformats.org/officeDocument/2006/relationships/oleObject" Target="../embeddings/oleObject235.bin"/><Relationship Id="rId9" Type="http://schemas.openxmlformats.org/officeDocument/2006/relationships/oleObject" Target="../embeddings/oleObject240.bin"/><Relationship Id="rId14" Type="http://schemas.openxmlformats.org/officeDocument/2006/relationships/oleObject" Target="../embeddings/oleObject245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2.bin"/><Relationship Id="rId13" Type="http://schemas.openxmlformats.org/officeDocument/2006/relationships/oleObject" Target="../embeddings/oleObject257.bin"/><Relationship Id="rId3" Type="http://schemas.openxmlformats.org/officeDocument/2006/relationships/oleObject" Target="../embeddings/oleObject247.bin"/><Relationship Id="rId7" Type="http://schemas.openxmlformats.org/officeDocument/2006/relationships/oleObject" Target="../embeddings/oleObject251.bin"/><Relationship Id="rId12" Type="http://schemas.openxmlformats.org/officeDocument/2006/relationships/oleObject" Target="../embeddings/oleObject2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250.bin"/><Relationship Id="rId11" Type="http://schemas.openxmlformats.org/officeDocument/2006/relationships/oleObject" Target="../embeddings/oleObject255.bin"/><Relationship Id="rId5" Type="http://schemas.openxmlformats.org/officeDocument/2006/relationships/oleObject" Target="../embeddings/oleObject249.bin"/><Relationship Id="rId15" Type="http://schemas.openxmlformats.org/officeDocument/2006/relationships/oleObject" Target="../embeddings/oleObject259.bin"/><Relationship Id="rId10" Type="http://schemas.openxmlformats.org/officeDocument/2006/relationships/oleObject" Target="../embeddings/oleObject254.bin"/><Relationship Id="rId4" Type="http://schemas.openxmlformats.org/officeDocument/2006/relationships/oleObject" Target="../embeddings/oleObject248.bin"/><Relationship Id="rId9" Type="http://schemas.openxmlformats.org/officeDocument/2006/relationships/oleObject" Target="../embeddings/oleObject253.bin"/><Relationship Id="rId14" Type="http://schemas.openxmlformats.org/officeDocument/2006/relationships/oleObject" Target="../embeddings/oleObject258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5.bin"/><Relationship Id="rId13" Type="http://schemas.openxmlformats.org/officeDocument/2006/relationships/oleObject" Target="../embeddings/oleObject270.bin"/><Relationship Id="rId3" Type="http://schemas.openxmlformats.org/officeDocument/2006/relationships/oleObject" Target="../embeddings/oleObject260.bin"/><Relationship Id="rId7" Type="http://schemas.openxmlformats.org/officeDocument/2006/relationships/oleObject" Target="../embeddings/oleObject264.bin"/><Relationship Id="rId12" Type="http://schemas.openxmlformats.org/officeDocument/2006/relationships/oleObject" Target="../embeddings/oleObject269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73.bin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263.bin"/><Relationship Id="rId11" Type="http://schemas.openxmlformats.org/officeDocument/2006/relationships/oleObject" Target="../embeddings/oleObject268.bin"/><Relationship Id="rId5" Type="http://schemas.openxmlformats.org/officeDocument/2006/relationships/oleObject" Target="../embeddings/oleObject262.bin"/><Relationship Id="rId15" Type="http://schemas.openxmlformats.org/officeDocument/2006/relationships/oleObject" Target="../embeddings/oleObject272.bin"/><Relationship Id="rId10" Type="http://schemas.openxmlformats.org/officeDocument/2006/relationships/oleObject" Target="../embeddings/oleObject267.bin"/><Relationship Id="rId4" Type="http://schemas.openxmlformats.org/officeDocument/2006/relationships/oleObject" Target="../embeddings/oleObject261.bin"/><Relationship Id="rId9" Type="http://schemas.openxmlformats.org/officeDocument/2006/relationships/oleObject" Target="../embeddings/oleObject266.bin"/><Relationship Id="rId14" Type="http://schemas.openxmlformats.org/officeDocument/2006/relationships/oleObject" Target="../embeddings/oleObject271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9.bin"/><Relationship Id="rId13" Type="http://schemas.openxmlformats.org/officeDocument/2006/relationships/oleObject" Target="../embeddings/oleObject284.bin"/><Relationship Id="rId3" Type="http://schemas.openxmlformats.org/officeDocument/2006/relationships/oleObject" Target="../embeddings/oleObject274.bin"/><Relationship Id="rId7" Type="http://schemas.openxmlformats.org/officeDocument/2006/relationships/oleObject" Target="../embeddings/oleObject278.bin"/><Relationship Id="rId12" Type="http://schemas.openxmlformats.org/officeDocument/2006/relationships/oleObject" Target="../embeddings/oleObject28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87.bin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277.bin"/><Relationship Id="rId11" Type="http://schemas.openxmlformats.org/officeDocument/2006/relationships/oleObject" Target="../embeddings/oleObject282.bin"/><Relationship Id="rId5" Type="http://schemas.openxmlformats.org/officeDocument/2006/relationships/oleObject" Target="../embeddings/oleObject276.bin"/><Relationship Id="rId15" Type="http://schemas.openxmlformats.org/officeDocument/2006/relationships/oleObject" Target="../embeddings/oleObject286.bin"/><Relationship Id="rId10" Type="http://schemas.openxmlformats.org/officeDocument/2006/relationships/oleObject" Target="../embeddings/oleObject281.bin"/><Relationship Id="rId4" Type="http://schemas.openxmlformats.org/officeDocument/2006/relationships/oleObject" Target="../embeddings/oleObject275.bin"/><Relationship Id="rId9" Type="http://schemas.openxmlformats.org/officeDocument/2006/relationships/oleObject" Target="../embeddings/oleObject280.bin"/><Relationship Id="rId14" Type="http://schemas.openxmlformats.org/officeDocument/2006/relationships/oleObject" Target="../embeddings/oleObject285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5" Type="http://schemas.openxmlformats.org/officeDocument/2006/relationships/oleObject" Target="../embeddings/oleObject291.bin"/><Relationship Id="rId4" Type="http://schemas.openxmlformats.org/officeDocument/2006/relationships/image" Target="../media/image1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oleObject" Target="../embeddings/oleObject292.bin"/><Relationship Id="rId4" Type="http://schemas.openxmlformats.org/officeDocument/2006/relationships/image" Target="../media/image1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9.bin"/><Relationship Id="rId13" Type="http://schemas.openxmlformats.org/officeDocument/2006/relationships/oleObject" Target="../embeddings/oleObject304.bin"/><Relationship Id="rId3" Type="http://schemas.openxmlformats.org/officeDocument/2006/relationships/oleObject" Target="../embeddings/oleObject294.bin"/><Relationship Id="rId7" Type="http://schemas.openxmlformats.org/officeDocument/2006/relationships/oleObject" Target="../embeddings/oleObject298.bin"/><Relationship Id="rId12" Type="http://schemas.openxmlformats.org/officeDocument/2006/relationships/oleObject" Target="../embeddings/oleObject303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07.bin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297.bin"/><Relationship Id="rId11" Type="http://schemas.openxmlformats.org/officeDocument/2006/relationships/oleObject" Target="../embeddings/oleObject302.bin"/><Relationship Id="rId5" Type="http://schemas.openxmlformats.org/officeDocument/2006/relationships/oleObject" Target="../embeddings/oleObject296.bin"/><Relationship Id="rId15" Type="http://schemas.openxmlformats.org/officeDocument/2006/relationships/oleObject" Target="../embeddings/oleObject306.bin"/><Relationship Id="rId10" Type="http://schemas.openxmlformats.org/officeDocument/2006/relationships/oleObject" Target="../embeddings/oleObject301.bin"/><Relationship Id="rId4" Type="http://schemas.openxmlformats.org/officeDocument/2006/relationships/oleObject" Target="../embeddings/oleObject295.bin"/><Relationship Id="rId9" Type="http://schemas.openxmlformats.org/officeDocument/2006/relationships/oleObject" Target="../embeddings/oleObject300.bin"/><Relationship Id="rId14" Type="http://schemas.openxmlformats.org/officeDocument/2006/relationships/oleObject" Target="../embeddings/oleObject305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3.bin"/><Relationship Id="rId13" Type="http://schemas.openxmlformats.org/officeDocument/2006/relationships/oleObject" Target="../embeddings/oleObject318.bin"/><Relationship Id="rId18" Type="http://schemas.openxmlformats.org/officeDocument/2006/relationships/oleObject" Target="../embeddings/oleObject323.bin"/><Relationship Id="rId3" Type="http://schemas.openxmlformats.org/officeDocument/2006/relationships/oleObject" Target="../embeddings/oleObject308.bin"/><Relationship Id="rId7" Type="http://schemas.openxmlformats.org/officeDocument/2006/relationships/oleObject" Target="../embeddings/oleObject312.bin"/><Relationship Id="rId12" Type="http://schemas.openxmlformats.org/officeDocument/2006/relationships/oleObject" Target="../embeddings/oleObject317.bin"/><Relationship Id="rId17" Type="http://schemas.openxmlformats.org/officeDocument/2006/relationships/oleObject" Target="../embeddings/oleObject322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21.bin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311.bin"/><Relationship Id="rId11" Type="http://schemas.openxmlformats.org/officeDocument/2006/relationships/oleObject" Target="../embeddings/oleObject316.bin"/><Relationship Id="rId5" Type="http://schemas.openxmlformats.org/officeDocument/2006/relationships/oleObject" Target="../embeddings/oleObject310.bin"/><Relationship Id="rId15" Type="http://schemas.openxmlformats.org/officeDocument/2006/relationships/oleObject" Target="../embeddings/oleObject320.bin"/><Relationship Id="rId10" Type="http://schemas.openxmlformats.org/officeDocument/2006/relationships/oleObject" Target="../embeddings/oleObject315.bin"/><Relationship Id="rId4" Type="http://schemas.openxmlformats.org/officeDocument/2006/relationships/oleObject" Target="../embeddings/oleObject309.bin"/><Relationship Id="rId9" Type="http://schemas.openxmlformats.org/officeDocument/2006/relationships/oleObject" Target="../embeddings/oleObject314.bin"/><Relationship Id="rId14" Type="http://schemas.openxmlformats.org/officeDocument/2006/relationships/oleObject" Target="../embeddings/oleObject319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9.bin"/><Relationship Id="rId3" Type="http://schemas.openxmlformats.org/officeDocument/2006/relationships/oleObject" Target="../embeddings/oleObject324.bin"/><Relationship Id="rId7" Type="http://schemas.openxmlformats.org/officeDocument/2006/relationships/oleObject" Target="../embeddings/oleObject3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327.bin"/><Relationship Id="rId5" Type="http://schemas.openxmlformats.org/officeDocument/2006/relationships/oleObject" Target="../embeddings/oleObject326.bin"/><Relationship Id="rId10" Type="http://schemas.openxmlformats.org/officeDocument/2006/relationships/oleObject" Target="../embeddings/oleObject331.bin"/><Relationship Id="rId4" Type="http://schemas.openxmlformats.org/officeDocument/2006/relationships/oleObject" Target="../embeddings/oleObject325.bin"/><Relationship Id="rId9" Type="http://schemas.openxmlformats.org/officeDocument/2006/relationships/oleObject" Target="../embeddings/oleObject330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7.bin"/><Relationship Id="rId13" Type="http://schemas.openxmlformats.org/officeDocument/2006/relationships/oleObject" Target="../embeddings/oleObject342.bin"/><Relationship Id="rId3" Type="http://schemas.openxmlformats.org/officeDocument/2006/relationships/oleObject" Target="../embeddings/oleObject332.bin"/><Relationship Id="rId7" Type="http://schemas.openxmlformats.org/officeDocument/2006/relationships/oleObject" Target="../embeddings/oleObject336.bin"/><Relationship Id="rId12" Type="http://schemas.openxmlformats.org/officeDocument/2006/relationships/oleObject" Target="../embeddings/oleObject341.bin"/><Relationship Id="rId17" Type="http://schemas.openxmlformats.org/officeDocument/2006/relationships/oleObject" Target="../embeddings/oleObject346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45.bin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335.bin"/><Relationship Id="rId11" Type="http://schemas.openxmlformats.org/officeDocument/2006/relationships/oleObject" Target="../embeddings/oleObject340.bin"/><Relationship Id="rId5" Type="http://schemas.openxmlformats.org/officeDocument/2006/relationships/oleObject" Target="../embeddings/oleObject334.bin"/><Relationship Id="rId15" Type="http://schemas.openxmlformats.org/officeDocument/2006/relationships/oleObject" Target="../embeddings/oleObject344.bin"/><Relationship Id="rId10" Type="http://schemas.openxmlformats.org/officeDocument/2006/relationships/oleObject" Target="../embeddings/oleObject339.bin"/><Relationship Id="rId4" Type="http://schemas.openxmlformats.org/officeDocument/2006/relationships/oleObject" Target="../embeddings/oleObject333.bin"/><Relationship Id="rId9" Type="http://schemas.openxmlformats.org/officeDocument/2006/relationships/oleObject" Target="../embeddings/oleObject338.bin"/><Relationship Id="rId14" Type="http://schemas.openxmlformats.org/officeDocument/2006/relationships/oleObject" Target="../embeddings/oleObject343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oleObject" Target="../embeddings/oleObject21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5.bin"/><Relationship Id="rId12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4.bin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3.bin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24.bin"/><Relationship Id="rId4" Type="http://schemas.openxmlformats.org/officeDocument/2006/relationships/oleObject" Target="../embeddings/oleObject23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8.bin"/><Relationship Id="rId5" Type="http://schemas.openxmlformats.org/officeDocument/2006/relationships/oleObject" Target="../embeddings/oleObject27.bin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6.bin"/><Relationship Id="rId9" Type="http://schemas.openxmlformats.org/officeDocument/2006/relationships/oleObject" Target="../embeddings/oleObject3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sensor model for macroscopic traffic simulation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Gabriel Gomes</a:t>
            </a:r>
          </a:p>
          <a:p>
            <a:r>
              <a:rPr lang="en-US" dirty="0" smtClean="0"/>
              <a:t>01/10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actuation               The simplest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u="sng" dirty="0" smtClean="0"/>
              <a:t>M1 with point vehicles and detectors.</a:t>
            </a:r>
          </a:p>
          <a:p>
            <a:pPr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pPr>
              <a:buNone/>
            </a:pPr>
            <a:endParaRPr lang="en-US" sz="2400" dirty="0" smtClean="0"/>
          </a:p>
          <a:p>
            <a:endParaRPr lang="en-US" sz="2400" u="sng" dirty="0"/>
          </a:p>
          <a:p>
            <a:endParaRPr lang="en-US" sz="2400" dirty="0"/>
          </a:p>
        </p:txBody>
      </p:sp>
      <p:graphicFrame>
        <p:nvGraphicFramePr>
          <p:cNvPr id="5130" name="Object 10"/>
          <p:cNvGraphicFramePr>
            <a:graphicFrameLocks noChangeAspect="1"/>
          </p:cNvGraphicFramePr>
          <p:nvPr/>
        </p:nvGraphicFramePr>
        <p:xfrm>
          <a:off x="914400" y="3278187"/>
          <a:ext cx="3757613" cy="1357313"/>
        </p:xfrm>
        <a:graphic>
          <a:graphicData uri="http://schemas.openxmlformats.org/presentationml/2006/ole">
            <p:oleObj spid="_x0000_s5130" name="Formula" r:id="rId3" imgW="2181960" imgH="793800" progId="Equation.Ribbit">
              <p:embed/>
            </p:oleObj>
          </a:graphicData>
        </a:graphic>
      </p:graphicFrame>
      <p:graphicFrame>
        <p:nvGraphicFramePr>
          <p:cNvPr id="5137" name="Object 17"/>
          <p:cNvGraphicFramePr>
            <a:graphicFrameLocks noChangeAspect="1"/>
          </p:cNvGraphicFramePr>
          <p:nvPr/>
        </p:nvGraphicFramePr>
        <p:xfrm>
          <a:off x="5715000" y="3276600"/>
          <a:ext cx="2228850" cy="268288"/>
        </p:xfrm>
        <a:graphic>
          <a:graphicData uri="http://schemas.openxmlformats.org/presentationml/2006/ole">
            <p:oleObj spid="_x0000_s5137" name="Formula" r:id="rId4" imgW="1609200" imgH="195840" progId="Equation.Ribbit">
              <p:embed/>
            </p:oleObj>
          </a:graphicData>
        </a:graphic>
      </p:graphicFrame>
      <p:graphicFrame>
        <p:nvGraphicFramePr>
          <p:cNvPr id="5138" name="Object 18"/>
          <p:cNvGraphicFramePr>
            <a:graphicFrameLocks noChangeAspect="1"/>
          </p:cNvGraphicFramePr>
          <p:nvPr/>
        </p:nvGraphicFramePr>
        <p:xfrm>
          <a:off x="5688013" y="3851275"/>
          <a:ext cx="1931987" cy="233363"/>
        </p:xfrm>
        <a:graphic>
          <a:graphicData uri="http://schemas.openxmlformats.org/presentationml/2006/ole">
            <p:oleObj spid="_x0000_s5138" name="Formula" r:id="rId5" imgW="1392120" imgH="170280" progId="Equation.Ribbit">
              <p:embed/>
            </p:oleObj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271953" y="1868269"/>
            <a:ext cx="6271847" cy="646331"/>
            <a:chOff x="838200" y="5181600"/>
            <a:chExt cx="6271847" cy="646331"/>
          </a:xfrm>
        </p:grpSpPr>
        <p:sp>
          <p:nvSpPr>
            <p:cNvPr id="8" name="Rectangle 7"/>
            <p:cNvSpPr/>
            <p:nvPr/>
          </p:nvSpPr>
          <p:spPr>
            <a:xfrm>
              <a:off x="838200" y="5181600"/>
              <a:ext cx="3505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dirty="0" smtClean="0"/>
                <a:t> Exponential headways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/>
                <a:t> Zero vehicle and detector lengths 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352800" y="5316582"/>
              <a:ext cx="37572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dirty="0" smtClean="0"/>
                <a:t>	→     Poisson arrival process.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actuation        Another solvable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u="sng" dirty="0" err="1" smtClean="0"/>
              <a:t>Erlang</a:t>
            </a:r>
            <a:r>
              <a:rPr lang="en-US" sz="2400" u="sng" dirty="0" smtClean="0"/>
              <a:t> distribution with point vehicles and detectors.</a:t>
            </a:r>
          </a:p>
          <a:p>
            <a:endParaRPr lang="en-US" sz="2400" dirty="0"/>
          </a:p>
          <a:p>
            <a:pPr>
              <a:buNone/>
            </a:pPr>
            <a:r>
              <a:rPr lang="en-US" sz="2000" dirty="0"/>
              <a:t>	</a:t>
            </a:r>
            <a:endParaRPr lang="en-US" sz="2000" dirty="0" smtClean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pPr>
              <a:buNone/>
            </a:pPr>
            <a:endParaRPr lang="en-US" sz="2400" dirty="0" smtClean="0"/>
          </a:p>
          <a:p>
            <a:endParaRPr lang="en-US" sz="2400" u="sng" dirty="0"/>
          </a:p>
          <a:p>
            <a:endParaRPr lang="en-US" sz="2400" dirty="0"/>
          </a:p>
        </p:txBody>
      </p:sp>
      <p:pic>
        <p:nvPicPr>
          <p:cNvPr id="4403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971800"/>
            <a:ext cx="309562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4322572" y="3962400"/>
            <a:ext cx="49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→ </a:t>
            </a:r>
            <a:endParaRPr lang="en-US" dirty="0"/>
          </a:p>
        </p:txBody>
      </p:sp>
      <p:graphicFrame>
        <p:nvGraphicFramePr>
          <p:cNvPr id="44041" name="Object 9"/>
          <p:cNvGraphicFramePr>
            <a:graphicFrameLocks noChangeAspect="1"/>
          </p:cNvGraphicFramePr>
          <p:nvPr/>
        </p:nvGraphicFramePr>
        <p:xfrm>
          <a:off x="4949825" y="3733800"/>
          <a:ext cx="3660775" cy="700999"/>
        </p:xfrm>
        <a:graphic>
          <a:graphicData uri="http://schemas.openxmlformats.org/presentationml/2006/ole">
            <p:oleObj spid="_x0000_s44041" name="Formula" r:id="rId4" imgW="2518560" imgH="480240" progId="Equation.Ribbit">
              <p:embed/>
            </p:oleObj>
          </a:graphicData>
        </a:graphic>
      </p:graphicFrame>
      <p:graphicFrame>
        <p:nvGraphicFramePr>
          <p:cNvPr id="44043" name="Object 11"/>
          <p:cNvGraphicFramePr>
            <a:graphicFrameLocks noChangeAspect="1"/>
          </p:cNvGraphicFramePr>
          <p:nvPr/>
        </p:nvGraphicFramePr>
        <p:xfrm>
          <a:off x="1143000" y="5410200"/>
          <a:ext cx="1893888" cy="571500"/>
        </p:xfrm>
        <a:graphic>
          <a:graphicData uri="http://schemas.openxmlformats.org/presentationml/2006/ole">
            <p:oleObj spid="_x0000_s44043" name="Formula" r:id="rId5" imgW="1301760" imgH="392760" progId="Equation.Ribbit">
              <p:embed/>
            </p:oleObj>
          </a:graphicData>
        </a:graphic>
      </p:graphicFrame>
      <p:graphicFrame>
        <p:nvGraphicFramePr>
          <p:cNvPr id="44044" name="Object 12"/>
          <p:cNvGraphicFramePr>
            <a:graphicFrameLocks noChangeAspect="1"/>
          </p:cNvGraphicFramePr>
          <p:nvPr/>
        </p:nvGraphicFramePr>
        <p:xfrm>
          <a:off x="3429000" y="5410200"/>
          <a:ext cx="674688" cy="571500"/>
        </p:xfrm>
        <a:graphic>
          <a:graphicData uri="http://schemas.openxmlformats.org/presentationml/2006/ole">
            <p:oleObj spid="_x0000_s44044" name="Formula" r:id="rId6" imgW="463680" imgH="390240" progId="Equation.Ribbit">
              <p:embed/>
            </p:oleObj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271953" y="1868269"/>
            <a:ext cx="6321348" cy="646331"/>
            <a:chOff x="838200" y="5181600"/>
            <a:chExt cx="6321348" cy="646331"/>
          </a:xfrm>
        </p:grpSpPr>
        <p:sp>
          <p:nvSpPr>
            <p:cNvPr id="13" name="Rectangle 12"/>
            <p:cNvSpPr/>
            <p:nvPr/>
          </p:nvSpPr>
          <p:spPr>
            <a:xfrm>
              <a:off x="838200" y="5181600"/>
              <a:ext cx="3505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dirty="0" smtClean="0"/>
                <a:t> </a:t>
              </a:r>
              <a:r>
                <a:rPr lang="en-US" dirty="0" err="1" smtClean="0"/>
                <a:t>Erlang</a:t>
              </a:r>
              <a:r>
                <a:rPr lang="en-US" dirty="0" smtClean="0"/>
                <a:t> headways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/>
                <a:t> Zero vehicle and detector lengths 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52800" y="5316582"/>
              <a:ext cx="38067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dirty="0" smtClean="0"/>
                <a:t>	→     </a:t>
              </a:r>
              <a:r>
                <a:rPr lang="en-US" dirty="0" err="1" smtClean="0"/>
                <a:t>Erlang</a:t>
              </a:r>
              <a:r>
                <a:rPr lang="en-US" dirty="0" smtClean="0"/>
                <a:t>-k arrival process.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82000" cy="5105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about M2 and M3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What about non-zero vehicle and detector lengths?</a:t>
            </a:r>
          </a:p>
          <a:p>
            <a:endParaRPr lang="en-US" sz="2400" dirty="0" smtClean="0"/>
          </a:p>
          <a:p>
            <a:endParaRPr lang="en-US" dirty="0" smtClean="0"/>
          </a:p>
          <a:p>
            <a:endParaRPr lang="en-US" sz="2400" dirty="0" smtClean="0"/>
          </a:p>
          <a:p>
            <a:endParaRPr lang="en-US" dirty="0" smtClean="0"/>
          </a:p>
          <a:p>
            <a:endParaRPr lang="en-US" sz="2400" dirty="0" smtClean="0"/>
          </a:p>
          <a:p>
            <a:endParaRPr lang="en-US" dirty="0" smtClean="0"/>
          </a:p>
          <a:p>
            <a:r>
              <a:rPr lang="en-US" sz="2400" dirty="0" smtClean="0"/>
              <a:t>But we don’t need                              , o</a:t>
            </a:r>
            <a:r>
              <a:rPr lang="en-US" dirty="0" smtClean="0"/>
              <a:t>nly                              </a:t>
            </a:r>
          </a:p>
          <a:p>
            <a:endParaRPr lang="en-US" dirty="0" smtClean="0"/>
          </a:p>
          <a:p>
            <a:r>
              <a:rPr lang="en-US" dirty="0" smtClean="0"/>
              <a:t>We will solve                                for M3 (→M2 and M1). </a:t>
            </a:r>
            <a:endParaRPr lang="en-US" sz="2400" dirty="0" smtClean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1995487" y="2209800"/>
          <a:ext cx="5153025" cy="1590675"/>
        </p:xfrm>
        <a:graphic>
          <a:graphicData uri="http://schemas.openxmlformats.org/presentationml/2006/ole">
            <p:oleObj spid="_x0000_s8200" name="Formula" r:id="rId3" imgW="3084840" imgH="952560" progId="Equation.Ribbit">
              <p:embed/>
            </p:oleObj>
          </a:graphicData>
        </a:graphic>
      </p:graphicFrame>
      <p:graphicFrame>
        <p:nvGraphicFramePr>
          <p:cNvPr id="8203" name="Object 11"/>
          <p:cNvGraphicFramePr>
            <a:graphicFrameLocks noChangeAspect="1"/>
          </p:cNvGraphicFramePr>
          <p:nvPr/>
        </p:nvGraphicFramePr>
        <p:xfrm>
          <a:off x="3251200" y="4528455"/>
          <a:ext cx="1930400" cy="303213"/>
        </p:xfrm>
        <a:graphic>
          <a:graphicData uri="http://schemas.openxmlformats.org/presentationml/2006/ole">
            <p:oleObj spid="_x0000_s8203" name="Formula" r:id="rId4" imgW="1120320" imgH="177840" progId="Equation.Ribbit">
              <p:embed/>
            </p:oleObj>
          </a:graphicData>
        </a:graphic>
      </p:graphicFrame>
      <p:graphicFrame>
        <p:nvGraphicFramePr>
          <p:cNvPr id="8204" name="Object 11"/>
          <p:cNvGraphicFramePr>
            <a:graphicFrameLocks noChangeAspect="1"/>
          </p:cNvGraphicFramePr>
          <p:nvPr/>
        </p:nvGraphicFramePr>
        <p:xfrm>
          <a:off x="5945188" y="4519613"/>
          <a:ext cx="1903412" cy="303212"/>
        </p:xfrm>
        <a:graphic>
          <a:graphicData uri="http://schemas.openxmlformats.org/presentationml/2006/ole">
            <p:oleObj spid="_x0000_s8204" name="Formula" r:id="rId5" imgW="1105200" imgH="177840" progId="Equation.Ribbit">
              <p:embed/>
            </p:oleObj>
          </a:graphicData>
        </a:graphic>
      </p:graphicFrame>
      <p:graphicFrame>
        <p:nvGraphicFramePr>
          <p:cNvPr id="8205" name="Object 13"/>
          <p:cNvGraphicFramePr>
            <a:graphicFrameLocks noChangeAspect="1"/>
          </p:cNvGraphicFramePr>
          <p:nvPr/>
        </p:nvGraphicFramePr>
        <p:xfrm>
          <a:off x="2439988" y="5342709"/>
          <a:ext cx="1903412" cy="303212"/>
        </p:xfrm>
        <a:graphic>
          <a:graphicData uri="http://schemas.openxmlformats.org/presentationml/2006/ole">
            <p:oleObj spid="_x0000_s8205" name="Formula" r:id="rId6" imgW="1105200" imgH="177840" progId="Equation.Ribbi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zero actuations for M3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38287" y="1371600"/>
            <a:ext cx="6081713" cy="1714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629728" y="1411503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09888" y="1411503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214688" y="1411503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505200" y="1411503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95949" y="1411503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900749" y="1411503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034088" y="1415142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338888" y="1415142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629400" y="1415142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114673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24216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417095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526638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721890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921797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831434" y="1643066"/>
            <a:ext cx="769141" cy="182880"/>
          </a:xfrm>
          <a:prstGeom prst="rect">
            <a:avLst/>
          </a:prstGeom>
          <a:solidFill>
            <a:schemeClr val="accent6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594244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787123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896666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91918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201462" y="1643066"/>
            <a:ext cx="831060" cy="182880"/>
          </a:xfrm>
          <a:prstGeom prst="rect">
            <a:avLst/>
          </a:prstGeom>
          <a:solidFill>
            <a:schemeClr val="accent6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225407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334950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527829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637372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832624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032531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942168" y="1643066"/>
            <a:ext cx="669123" cy="182880"/>
          </a:xfrm>
          <a:prstGeom prst="rect">
            <a:avLst/>
          </a:prstGeom>
          <a:solidFill>
            <a:schemeClr val="accent6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38310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833562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943106" y="1643066"/>
            <a:ext cx="983450" cy="182880"/>
          </a:xfrm>
          <a:prstGeom prst="rect">
            <a:avLst/>
          </a:prstGeom>
          <a:solidFill>
            <a:schemeClr val="accent6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532709" y="1643066"/>
            <a:ext cx="111908" cy="182880"/>
          </a:xfrm>
          <a:prstGeom prst="rect">
            <a:avLst/>
          </a:prstGeom>
          <a:solidFill>
            <a:schemeClr val="accent6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73182" y="4768812"/>
            <a:ext cx="301752" cy="301752"/>
          </a:xfrm>
          <a:prstGeom prst="rect">
            <a:avLst/>
          </a:prstGeom>
          <a:solidFill>
            <a:schemeClr val="accent6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73182" y="3982866"/>
            <a:ext cx="304800" cy="30480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3182" y="4375623"/>
            <a:ext cx="301752" cy="301752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382000" cy="3886200"/>
          </a:xfrm>
        </p:spPr>
        <p:txBody>
          <a:bodyPr>
            <a:normAutofit/>
          </a:bodyPr>
          <a:lstStyle/>
          <a:p>
            <a:r>
              <a:rPr lang="en-US" dirty="0" smtClean="0"/>
              <a:t>With a random detector position, what is the probability of zero actuations in ∆t?</a:t>
            </a:r>
          </a:p>
          <a:p>
            <a:endParaRPr lang="en-US" dirty="0" smtClean="0"/>
          </a:p>
          <a:p>
            <a:r>
              <a:rPr lang="en-US" dirty="0" smtClean="0"/>
              <a:t>Three cases for the random detector position: 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on a vehicle, 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within the tracking headway, 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within the free headway.</a:t>
            </a:r>
          </a:p>
          <a:p>
            <a:pPr marL="514350" indent="-457200"/>
            <a:endParaRPr lang="en-US" dirty="0" smtClean="0"/>
          </a:p>
          <a:p>
            <a:pPr marL="514350" indent="-457200"/>
            <a:r>
              <a:rPr lang="en-US" dirty="0" smtClean="0"/>
              <a:t>Define:</a:t>
            </a:r>
          </a:p>
        </p:txBody>
      </p:sp>
      <p:graphicFrame>
        <p:nvGraphicFramePr>
          <p:cNvPr id="45059" name="Object 3"/>
          <p:cNvGraphicFramePr>
            <a:graphicFrameLocks noChangeAspect="1"/>
          </p:cNvGraphicFramePr>
          <p:nvPr/>
        </p:nvGraphicFramePr>
        <p:xfrm>
          <a:off x="2506662" y="5702300"/>
          <a:ext cx="3970338" cy="774700"/>
        </p:xfrm>
        <a:graphic>
          <a:graphicData uri="http://schemas.openxmlformats.org/presentationml/2006/ole">
            <p:oleObj spid="_x0000_s45059" name="Formula" r:id="rId3" imgW="2730600" imgH="532440" progId="Equation.Ribbit">
              <p:embed/>
            </p:oleObj>
          </a:graphicData>
        </a:graphic>
      </p:graphicFrame>
      <p:cxnSp>
        <p:nvCxnSpPr>
          <p:cNvPr id="42" name="Straight Connector 41"/>
          <p:cNvCxnSpPr/>
          <p:nvPr/>
        </p:nvCxnSpPr>
        <p:spPr>
          <a:xfrm rot="5400000">
            <a:off x="3962400" y="1600200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zero actuations for M3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38287" y="1371600"/>
            <a:ext cx="6081713" cy="1714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629728" y="1411503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09888" y="1411503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214688" y="1411503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505200" y="1411503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95949" y="1411503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900749" y="1411503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034088" y="1415142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338888" y="1415142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629400" y="1415142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114673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24216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417095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526638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721890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921797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831434" y="1643066"/>
            <a:ext cx="769141" cy="182880"/>
          </a:xfrm>
          <a:prstGeom prst="rect">
            <a:avLst/>
          </a:prstGeom>
          <a:solidFill>
            <a:schemeClr val="accent6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594244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787123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896666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91918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201462" y="1643066"/>
            <a:ext cx="831060" cy="182880"/>
          </a:xfrm>
          <a:prstGeom prst="rect">
            <a:avLst/>
          </a:prstGeom>
          <a:solidFill>
            <a:schemeClr val="accent6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225407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334950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527829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637372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832624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032531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942168" y="1643066"/>
            <a:ext cx="669123" cy="182880"/>
          </a:xfrm>
          <a:prstGeom prst="rect">
            <a:avLst/>
          </a:prstGeom>
          <a:solidFill>
            <a:schemeClr val="accent6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38310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833562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943106" y="1643066"/>
            <a:ext cx="983450" cy="182880"/>
          </a:xfrm>
          <a:prstGeom prst="rect">
            <a:avLst/>
          </a:prstGeom>
          <a:solidFill>
            <a:schemeClr val="accent6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532709" y="1643066"/>
            <a:ext cx="111908" cy="182880"/>
          </a:xfrm>
          <a:prstGeom prst="rect">
            <a:avLst/>
          </a:prstGeom>
          <a:solidFill>
            <a:schemeClr val="accent6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809625" y="2287588"/>
          <a:ext cx="4829175" cy="247650"/>
        </p:xfrm>
        <a:graphic>
          <a:graphicData uri="http://schemas.openxmlformats.org/presentationml/2006/ole">
            <p:oleObj spid="_x0000_s46082" name="Formula" r:id="rId3" imgW="3318840" imgH="170280" progId="Equation.Ribbit">
              <p:embed/>
            </p:oleObj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838200" y="2716213"/>
          <a:ext cx="7988300" cy="260350"/>
        </p:xfrm>
        <a:graphic>
          <a:graphicData uri="http://schemas.openxmlformats.org/presentationml/2006/ole">
            <p:oleObj spid="_x0000_s46083" name="Formula" r:id="rId4" imgW="5491800" imgH="177840" progId="Equation.Ribbit">
              <p:embed/>
            </p:oleObj>
          </a:graphicData>
        </a:graphic>
      </p:graphicFrame>
      <p:sp>
        <p:nvSpPr>
          <p:cNvPr id="47" name="Rectangle 46"/>
          <p:cNvSpPr/>
          <p:nvPr/>
        </p:nvSpPr>
        <p:spPr>
          <a:xfrm>
            <a:off x="575399" y="3396734"/>
            <a:ext cx="720001" cy="30480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33400" y="336446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Case A</a:t>
            </a:r>
            <a:endParaRPr lang="en-US" u="sng" dirty="0"/>
          </a:p>
        </p:txBody>
      </p:sp>
      <p:graphicFrame>
        <p:nvGraphicFramePr>
          <p:cNvPr id="46084" name="Object 4"/>
          <p:cNvGraphicFramePr>
            <a:graphicFrameLocks noChangeAspect="1"/>
          </p:cNvGraphicFramePr>
          <p:nvPr/>
        </p:nvGraphicFramePr>
        <p:xfrm>
          <a:off x="1828800" y="3276600"/>
          <a:ext cx="1938338" cy="809625"/>
        </p:xfrm>
        <a:graphic>
          <a:graphicData uri="http://schemas.openxmlformats.org/presentationml/2006/ole">
            <p:oleObj spid="_x0000_s46084" name="Formula" r:id="rId5" imgW="1331280" imgH="554040" progId="Equation.Ribbit">
              <p:embed/>
            </p:oleObj>
          </a:graphicData>
        </a:graphic>
      </p:graphicFrame>
      <p:graphicFrame>
        <p:nvGraphicFramePr>
          <p:cNvPr id="46085" name="Object 5"/>
          <p:cNvGraphicFramePr>
            <a:graphicFrameLocks noChangeAspect="1"/>
          </p:cNvGraphicFramePr>
          <p:nvPr/>
        </p:nvGraphicFramePr>
        <p:xfrm>
          <a:off x="6322404" y="2037757"/>
          <a:ext cx="228600" cy="246062"/>
        </p:xfrm>
        <a:graphic>
          <a:graphicData uri="http://schemas.openxmlformats.org/presentationml/2006/ole">
            <p:oleObj spid="_x0000_s46085" name="Formula" r:id="rId6" imgW="157680" imgH="167760" progId="Equation.Ribbit">
              <p:embed/>
            </p:oleObj>
          </a:graphicData>
        </a:graphic>
      </p:graphicFrame>
      <p:graphicFrame>
        <p:nvGraphicFramePr>
          <p:cNvPr id="46086" name="Object 6"/>
          <p:cNvGraphicFramePr>
            <a:graphicFrameLocks noChangeAspect="1"/>
          </p:cNvGraphicFramePr>
          <p:nvPr/>
        </p:nvGraphicFramePr>
        <p:xfrm>
          <a:off x="6775450" y="2057400"/>
          <a:ext cx="234950" cy="190500"/>
        </p:xfrm>
        <a:graphic>
          <a:graphicData uri="http://schemas.openxmlformats.org/presentationml/2006/ole">
            <p:oleObj spid="_x0000_s46086" name="Formula" r:id="rId7" imgW="161640" imgH="129600" progId="Equation.Ribbit">
              <p:embed/>
            </p:oleObj>
          </a:graphicData>
        </a:graphic>
      </p:graphicFrame>
      <p:cxnSp>
        <p:nvCxnSpPr>
          <p:cNvPr id="55" name="Straight Arrow Connector 54"/>
          <p:cNvCxnSpPr/>
          <p:nvPr/>
        </p:nvCxnSpPr>
        <p:spPr>
          <a:xfrm rot="5400000" flipH="1" flipV="1">
            <a:off x="6365949" y="1902819"/>
            <a:ext cx="152400" cy="1588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5400000" flipH="1" flipV="1">
            <a:off x="6815249" y="1910734"/>
            <a:ext cx="152400" cy="1588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5400000" flipH="1" flipV="1">
            <a:off x="7196249" y="1904206"/>
            <a:ext cx="152400" cy="1588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573222" y="4535424"/>
            <a:ext cx="722376" cy="301752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533400" y="4501634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Case B</a:t>
            </a:r>
            <a:endParaRPr lang="en-US" u="sng" dirty="0"/>
          </a:p>
        </p:txBody>
      </p:sp>
      <p:graphicFrame>
        <p:nvGraphicFramePr>
          <p:cNvPr id="61" name="Object 4"/>
          <p:cNvGraphicFramePr>
            <a:graphicFrameLocks noChangeAspect="1"/>
          </p:cNvGraphicFramePr>
          <p:nvPr/>
        </p:nvGraphicFramePr>
        <p:xfrm>
          <a:off x="1828800" y="4495800"/>
          <a:ext cx="3340100" cy="755650"/>
        </p:xfrm>
        <a:graphic>
          <a:graphicData uri="http://schemas.openxmlformats.org/presentationml/2006/ole">
            <p:oleObj spid="_x0000_s46088" name="Formula" r:id="rId8" imgW="2296440" imgH="516960" progId="Equation.Ribbit">
              <p:embed/>
            </p:oleObj>
          </a:graphicData>
        </a:graphic>
      </p:graphicFrame>
      <p:sp>
        <p:nvSpPr>
          <p:cNvPr id="64" name="Rectangle 63"/>
          <p:cNvSpPr/>
          <p:nvPr/>
        </p:nvSpPr>
        <p:spPr>
          <a:xfrm>
            <a:off x="568413" y="5641848"/>
            <a:ext cx="722376" cy="301752"/>
          </a:xfrm>
          <a:prstGeom prst="rect">
            <a:avLst/>
          </a:prstGeom>
          <a:solidFill>
            <a:schemeClr val="accent6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533400" y="560805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Case C</a:t>
            </a:r>
            <a:endParaRPr lang="en-US" u="sng" dirty="0"/>
          </a:p>
        </p:txBody>
      </p:sp>
      <p:graphicFrame>
        <p:nvGraphicFramePr>
          <p:cNvPr id="46089" name="Object 9"/>
          <p:cNvGraphicFramePr>
            <a:graphicFrameLocks noChangeAspect="1"/>
          </p:cNvGraphicFramePr>
          <p:nvPr/>
        </p:nvGraphicFramePr>
        <p:xfrm>
          <a:off x="1828800" y="5683250"/>
          <a:ext cx="4438650" cy="260350"/>
        </p:xfrm>
        <a:graphic>
          <a:graphicData uri="http://schemas.openxmlformats.org/presentationml/2006/ole">
            <p:oleObj spid="_x0000_s46089" name="Formula" r:id="rId9" imgW="3053160" imgH="177840" progId="Equation.Ribbit">
              <p:embed/>
            </p:oleObj>
          </a:graphicData>
        </a:graphic>
      </p:graphicFrame>
      <p:graphicFrame>
        <p:nvGraphicFramePr>
          <p:cNvPr id="46090" name="Object 10"/>
          <p:cNvGraphicFramePr>
            <a:graphicFrameLocks noChangeAspect="1"/>
          </p:cNvGraphicFramePr>
          <p:nvPr/>
        </p:nvGraphicFramePr>
        <p:xfrm>
          <a:off x="1828800" y="6048375"/>
          <a:ext cx="3754437" cy="504825"/>
        </p:xfrm>
        <a:graphic>
          <a:graphicData uri="http://schemas.openxmlformats.org/presentationml/2006/ole">
            <p:oleObj spid="_x0000_s46090" name="Formula" r:id="rId10" imgW="2580840" imgH="344520" progId="Equation.Ribbit">
              <p:embed/>
            </p:oleObj>
          </a:graphicData>
        </a:graphic>
      </p:graphicFrame>
      <p:graphicFrame>
        <p:nvGraphicFramePr>
          <p:cNvPr id="46091" name="Object 11"/>
          <p:cNvGraphicFramePr>
            <a:graphicFrameLocks noChangeAspect="1"/>
          </p:cNvGraphicFramePr>
          <p:nvPr/>
        </p:nvGraphicFramePr>
        <p:xfrm>
          <a:off x="6777038" y="5861050"/>
          <a:ext cx="1982787" cy="488950"/>
        </p:xfrm>
        <a:graphic>
          <a:graphicData uri="http://schemas.openxmlformats.org/presentationml/2006/ole">
            <p:oleObj spid="_x0000_s46091" name="Formula" r:id="rId11" imgW="1364040" imgH="334080" progId="Equation.Ribbit">
              <p:embed/>
            </p:oleObj>
          </a:graphicData>
        </a:graphic>
      </p:graphicFrame>
      <p:sp>
        <p:nvSpPr>
          <p:cNvPr id="68" name="Right Brace 67"/>
          <p:cNvSpPr/>
          <p:nvPr/>
        </p:nvSpPr>
        <p:spPr>
          <a:xfrm>
            <a:off x="6479359" y="5673636"/>
            <a:ext cx="152400" cy="762000"/>
          </a:xfrm>
          <a:prstGeom prst="rightBrace">
            <a:avLst>
              <a:gd name="adj1" fmla="val 95833"/>
              <a:gd name="adj2" fmla="val 4968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>
            <a:grpSpLocks noChangeAspect="1"/>
          </p:cNvGrpSpPr>
          <p:nvPr/>
        </p:nvGrpSpPr>
        <p:grpSpPr>
          <a:xfrm>
            <a:off x="7010400" y="4419600"/>
            <a:ext cx="1440180" cy="848362"/>
            <a:chOff x="6705600" y="3725818"/>
            <a:chExt cx="2057400" cy="1211945"/>
          </a:xfrm>
        </p:grpSpPr>
        <p:sp>
          <p:nvSpPr>
            <p:cNvPr id="71" name="Rounded Rectangle 70"/>
            <p:cNvSpPr/>
            <p:nvPr/>
          </p:nvSpPr>
          <p:spPr>
            <a:xfrm>
              <a:off x="6705600" y="4343400"/>
              <a:ext cx="381000" cy="152400"/>
            </a:xfrm>
            <a:prstGeom prst="roundRect">
              <a:avLst/>
            </a:prstGeom>
            <a:solidFill>
              <a:srgbClr val="FFC000">
                <a:alpha val="65000"/>
              </a:srgb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8153400" y="4343400"/>
              <a:ext cx="381000" cy="152400"/>
            </a:xfrm>
            <a:prstGeom prst="roundRect">
              <a:avLst/>
            </a:prstGeom>
            <a:solidFill>
              <a:srgbClr val="FFC000">
                <a:alpha val="65000"/>
              </a:srgbClr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7086600" y="3810000"/>
              <a:ext cx="1066800" cy="685800"/>
              <a:chOff x="7086600" y="4191000"/>
              <a:chExt cx="1066800" cy="304800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7086600" y="4495800"/>
                <a:ext cx="5334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7620000" y="4191000"/>
                <a:ext cx="5334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5400000">
                <a:off x="7467600" y="4343400"/>
                <a:ext cx="3048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5400000">
                <a:off x="8000999" y="4343400"/>
                <a:ext cx="3048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Arrow Connector 89"/>
            <p:cNvCxnSpPr/>
            <p:nvPr/>
          </p:nvCxnSpPr>
          <p:spPr>
            <a:xfrm>
              <a:off x="7095309" y="4901339"/>
              <a:ext cx="1066800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7095309" y="4750527"/>
              <a:ext cx="533400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46092" name="Object 12"/>
            <p:cNvGraphicFramePr>
              <a:graphicFrameLocks noChangeAspect="1"/>
            </p:cNvGraphicFramePr>
            <p:nvPr/>
          </p:nvGraphicFramePr>
          <p:xfrm>
            <a:off x="7724775" y="4750438"/>
            <a:ext cx="123825" cy="187325"/>
          </p:xfrm>
          <a:graphic>
            <a:graphicData uri="http://schemas.openxmlformats.org/presentationml/2006/ole">
              <p:oleObj spid="_x0000_s46092" name="Formula" r:id="rId12" imgW="85320" imgH="128520" progId="Equation.Ribbit">
                <p:embed/>
              </p:oleObj>
            </a:graphicData>
          </a:graphic>
        </p:graphicFrame>
        <p:graphicFrame>
          <p:nvGraphicFramePr>
            <p:cNvPr id="46093" name="Object 13"/>
            <p:cNvGraphicFramePr>
              <a:graphicFrameLocks noChangeAspect="1"/>
            </p:cNvGraphicFramePr>
            <p:nvPr/>
          </p:nvGraphicFramePr>
          <p:xfrm>
            <a:off x="7268124" y="4548232"/>
            <a:ext cx="258763" cy="247650"/>
          </p:xfrm>
          <a:graphic>
            <a:graphicData uri="http://schemas.openxmlformats.org/presentationml/2006/ole">
              <p:oleObj spid="_x0000_s46093" name="Formula" r:id="rId13" imgW="179280" imgH="170280" progId="Equation.Ribbit">
                <p:embed/>
              </p:oleObj>
            </a:graphicData>
          </a:graphic>
        </p:graphicFrame>
        <p:graphicFrame>
          <p:nvGraphicFramePr>
            <p:cNvPr id="46094" name="Object 14"/>
            <p:cNvGraphicFramePr>
              <a:graphicFrameLocks noChangeAspect="1"/>
            </p:cNvGraphicFramePr>
            <p:nvPr/>
          </p:nvGraphicFramePr>
          <p:xfrm>
            <a:off x="7467600" y="3725818"/>
            <a:ext cx="88900" cy="238125"/>
          </p:xfrm>
          <a:graphic>
            <a:graphicData uri="http://schemas.openxmlformats.org/presentationml/2006/ole">
              <p:oleObj spid="_x0000_s46094" name="Formula" r:id="rId14" imgW="61200" imgH="162720" progId="Equation.Ribbit">
                <p:embed/>
              </p:oleObj>
            </a:graphicData>
          </a:graphic>
        </p:graphicFrame>
        <p:graphicFrame>
          <p:nvGraphicFramePr>
            <p:cNvPr id="46095" name="Object 15"/>
            <p:cNvGraphicFramePr>
              <a:graphicFrameLocks noChangeAspect="1"/>
            </p:cNvGraphicFramePr>
            <p:nvPr/>
          </p:nvGraphicFramePr>
          <p:xfrm>
            <a:off x="7459663" y="4267200"/>
            <a:ext cx="106362" cy="238125"/>
          </p:xfrm>
          <a:graphic>
            <a:graphicData uri="http://schemas.openxmlformats.org/presentationml/2006/ole">
              <p:oleObj spid="_x0000_s46095" name="Formula" r:id="rId15" imgW="75240" imgH="162720" progId="Equation.Ribbit">
                <p:embed/>
              </p:oleObj>
            </a:graphicData>
          </a:graphic>
        </p:graphicFrame>
        <p:cxnSp>
          <p:nvCxnSpPr>
            <p:cNvPr id="96" name="Straight Arrow Connector 95"/>
            <p:cNvCxnSpPr/>
            <p:nvPr/>
          </p:nvCxnSpPr>
          <p:spPr>
            <a:xfrm>
              <a:off x="8534400" y="4369527"/>
              <a:ext cx="228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7086600" y="4369527"/>
              <a:ext cx="228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6097" name="Object 7"/>
          <p:cNvGraphicFramePr>
            <a:graphicFrameLocks noChangeAspect="1"/>
          </p:cNvGraphicFramePr>
          <p:nvPr/>
        </p:nvGraphicFramePr>
        <p:xfrm>
          <a:off x="7199313" y="1963738"/>
          <a:ext cx="922337" cy="285750"/>
        </p:xfrm>
        <a:graphic>
          <a:graphicData uri="http://schemas.openxmlformats.org/presentationml/2006/ole">
            <p:oleObj spid="_x0000_s46097" name="Formula" r:id="rId16" imgW="631440" imgH="195840" progId="Equation.Ribbit">
              <p:embed/>
            </p:oleObj>
          </a:graphicData>
        </a:graphic>
      </p:graphicFrame>
      <p:cxnSp>
        <p:nvCxnSpPr>
          <p:cNvPr id="78" name="Straight Connector 77"/>
          <p:cNvCxnSpPr/>
          <p:nvPr/>
        </p:nvCxnSpPr>
        <p:spPr>
          <a:xfrm rot="5400000">
            <a:off x="3962400" y="1600200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zero actuations for M3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38287" y="1371600"/>
            <a:ext cx="6081713" cy="1714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629728" y="1411503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09888" y="1411503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214688" y="1411503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505200" y="1411503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95949" y="1411503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900749" y="1411503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034088" y="1415142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338888" y="1415142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629400" y="1415142"/>
            <a:ext cx="204651" cy="91440"/>
          </a:xfrm>
          <a:prstGeom prst="roundRect">
            <a:avLst/>
          </a:prstGeom>
          <a:solidFill>
            <a:srgbClr val="FFC000">
              <a:alpha val="65000"/>
            </a:srgb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114673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24216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417095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526638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721890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921797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831434" y="1643066"/>
            <a:ext cx="769141" cy="182880"/>
          </a:xfrm>
          <a:prstGeom prst="rect">
            <a:avLst/>
          </a:prstGeom>
          <a:solidFill>
            <a:schemeClr val="accent6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594244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787123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896666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91918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201462" y="1643066"/>
            <a:ext cx="831060" cy="182880"/>
          </a:xfrm>
          <a:prstGeom prst="rect">
            <a:avLst/>
          </a:prstGeom>
          <a:solidFill>
            <a:schemeClr val="accent6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225407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334950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527829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637372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832624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032531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942168" y="1643066"/>
            <a:ext cx="669123" cy="182880"/>
          </a:xfrm>
          <a:prstGeom prst="rect">
            <a:avLst/>
          </a:prstGeom>
          <a:solidFill>
            <a:schemeClr val="accent6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38310" y="1643066"/>
            <a:ext cx="195260" cy="182880"/>
          </a:xfrm>
          <a:prstGeom prst="rect">
            <a:avLst/>
          </a:prstGeom>
          <a:solidFill>
            <a:srgbClr val="7030A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833562" y="1643066"/>
            <a:ext cx="109539" cy="18288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943106" y="1643066"/>
            <a:ext cx="983450" cy="182880"/>
          </a:xfrm>
          <a:prstGeom prst="rect">
            <a:avLst/>
          </a:prstGeom>
          <a:solidFill>
            <a:schemeClr val="accent6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532709" y="1643066"/>
            <a:ext cx="111908" cy="182880"/>
          </a:xfrm>
          <a:prstGeom prst="rect">
            <a:avLst/>
          </a:prstGeom>
          <a:solidFill>
            <a:schemeClr val="accent6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085" name="Object 5"/>
          <p:cNvGraphicFramePr>
            <a:graphicFrameLocks noChangeAspect="1"/>
          </p:cNvGraphicFramePr>
          <p:nvPr/>
        </p:nvGraphicFramePr>
        <p:xfrm>
          <a:off x="6322404" y="2037757"/>
          <a:ext cx="228600" cy="246062"/>
        </p:xfrm>
        <a:graphic>
          <a:graphicData uri="http://schemas.openxmlformats.org/presentationml/2006/ole">
            <p:oleObj spid="_x0000_s47109" name="Formula" r:id="rId3" imgW="157680" imgH="167760" progId="Equation.Ribbit">
              <p:embed/>
            </p:oleObj>
          </a:graphicData>
        </a:graphic>
      </p:graphicFrame>
      <p:graphicFrame>
        <p:nvGraphicFramePr>
          <p:cNvPr id="46086" name="Object 6"/>
          <p:cNvGraphicFramePr>
            <a:graphicFrameLocks noChangeAspect="1"/>
          </p:cNvGraphicFramePr>
          <p:nvPr/>
        </p:nvGraphicFramePr>
        <p:xfrm>
          <a:off x="6775450" y="2057400"/>
          <a:ext cx="234950" cy="190500"/>
        </p:xfrm>
        <a:graphic>
          <a:graphicData uri="http://schemas.openxmlformats.org/presentationml/2006/ole">
            <p:oleObj spid="_x0000_s47110" name="Formula" r:id="rId4" imgW="161640" imgH="129600" progId="Equation.Ribbit">
              <p:embed/>
            </p:oleObj>
          </a:graphicData>
        </a:graphic>
      </p:graphicFrame>
      <p:cxnSp>
        <p:nvCxnSpPr>
          <p:cNvPr id="55" name="Straight Arrow Connector 54"/>
          <p:cNvCxnSpPr/>
          <p:nvPr/>
        </p:nvCxnSpPr>
        <p:spPr>
          <a:xfrm rot="5400000" flipH="1" flipV="1">
            <a:off x="6365949" y="1902819"/>
            <a:ext cx="152400" cy="1588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5400000" flipH="1" flipV="1">
            <a:off x="6815249" y="1910734"/>
            <a:ext cx="152400" cy="1588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5400000" flipH="1" flipV="1">
            <a:off x="7196249" y="1904206"/>
            <a:ext cx="152400" cy="1588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6089" name="Object 9"/>
          <p:cNvGraphicFramePr>
            <a:graphicFrameLocks noChangeAspect="1"/>
          </p:cNvGraphicFramePr>
          <p:nvPr/>
        </p:nvGraphicFramePr>
        <p:xfrm>
          <a:off x="1695450" y="2789238"/>
          <a:ext cx="5724525" cy="563562"/>
        </p:xfrm>
        <a:graphic>
          <a:graphicData uri="http://schemas.openxmlformats.org/presentationml/2006/ole">
            <p:oleObj spid="_x0000_s47113" name="Formula" r:id="rId5" imgW="3937320" imgH="384840" progId="Equation.Ribbit">
              <p:embed/>
            </p:oleObj>
          </a:graphicData>
        </a:graphic>
      </p:graphicFrame>
      <p:cxnSp>
        <p:nvCxnSpPr>
          <p:cNvPr id="66" name="Straight Arrow Connector 65"/>
          <p:cNvCxnSpPr/>
          <p:nvPr/>
        </p:nvCxnSpPr>
        <p:spPr>
          <a:xfrm rot="5400000" flipH="1" flipV="1">
            <a:off x="3967845" y="3543300"/>
            <a:ext cx="2286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929745" y="3581400"/>
            <a:ext cx="3935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by </a:t>
            </a:r>
            <a:r>
              <a:rPr lang="en-US" sz="1400" dirty="0" err="1" smtClean="0"/>
              <a:t>memoryless-ness</a:t>
            </a:r>
            <a:r>
              <a:rPr lang="en-US" sz="1400" dirty="0" smtClean="0"/>
              <a:t> of the exponential distribution</a:t>
            </a:r>
            <a:endParaRPr 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480531" y="4284618"/>
            <a:ext cx="188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Put it all together</a:t>
            </a:r>
            <a:r>
              <a:rPr lang="en-US" dirty="0" smtClean="0"/>
              <a:t>:</a:t>
            </a:r>
            <a:endParaRPr lang="en-US" dirty="0"/>
          </a:p>
        </p:txBody>
      </p:sp>
      <p:graphicFrame>
        <p:nvGraphicFramePr>
          <p:cNvPr id="47116" name="Object 12"/>
          <p:cNvGraphicFramePr>
            <a:graphicFrameLocks noChangeAspect="1"/>
          </p:cNvGraphicFramePr>
          <p:nvPr/>
        </p:nvGraphicFramePr>
        <p:xfrm>
          <a:off x="3544888" y="4267200"/>
          <a:ext cx="3937000" cy="1252538"/>
        </p:xfrm>
        <a:graphic>
          <a:graphicData uri="http://schemas.openxmlformats.org/presentationml/2006/ole">
            <p:oleObj spid="_x0000_s47116" name="Formula" r:id="rId6" imgW="2706480" imgH="853560" progId="Equation.Ribbit">
              <p:embed/>
            </p:oleObj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2057400" y="595526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</a:t>
            </a:r>
            <a:endParaRPr lang="en-US" dirty="0"/>
          </a:p>
        </p:txBody>
      </p:sp>
      <p:graphicFrame>
        <p:nvGraphicFramePr>
          <p:cNvPr id="47119" name="Object 15"/>
          <p:cNvGraphicFramePr>
            <a:graphicFrameLocks noChangeAspect="1"/>
          </p:cNvGraphicFramePr>
          <p:nvPr/>
        </p:nvGraphicFramePr>
        <p:xfrm>
          <a:off x="3016250" y="6019800"/>
          <a:ext cx="1484313" cy="555625"/>
        </p:xfrm>
        <a:graphic>
          <a:graphicData uri="http://schemas.openxmlformats.org/presentationml/2006/ole">
            <p:oleObj spid="_x0000_s47119" name="Formula" r:id="rId7" imgW="1055520" imgH="393840" progId="Equation.Ribbit">
              <p:embed/>
            </p:oleObj>
          </a:graphicData>
        </a:graphic>
      </p:graphicFrame>
      <p:cxnSp>
        <p:nvCxnSpPr>
          <p:cNvPr id="53" name="Straight Connector 52"/>
          <p:cNvCxnSpPr/>
          <p:nvPr/>
        </p:nvCxnSpPr>
        <p:spPr>
          <a:xfrm rot="5400000">
            <a:off x="3962400" y="1600200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68413" y="2548390"/>
            <a:ext cx="722376" cy="301752"/>
          </a:xfrm>
          <a:prstGeom prst="rect">
            <a:avLst/>
          </a:prstGeom>
          <a:solidFill>
            <a:schemeClr val="accent6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533400" y="25146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Case C</a:t>
            </a:r>
            <a:endParaRPr lang="en-US" u="sng" dirty="0"/>
          </a:p>
        </p:txBody>
      </p:sp>
      <p:graphicFrame>
        <p:nvGraphicFramePr>
          <p:cNvPr id="47120" name="Object 7"/>
          <p:cNvGraphicFramePr>
            <a:graphicFrameLocks noChangeAspect="1"/>
          </p:cNvGraphicFramePr>
          <p:nvPr/>
        </p:nvGraphicFramePr>
        <p:xfrm>
          <a:off x="7199313" y="1963738"/>
          <a:ext cx="922337" cy="285750"/>
        </p:xfrm>
        <a:graphic>
          <a:graphicData uri="http://schemas.openxmlformats.org/presentationml/2006/ole">
            <p:oleObj spid="_x0000_s47120" name="Formula" r:id="rId8" imgW="631440" imgH="195840" progId="Equation.Ribbit">
              <p:embed/>
            </p:oleObj>
          </a:graphicData>
        </a:graphic>
      </p:graphicFrame>
      <p:graphicFrame>
        <p:nvGraphicFramePr>
          <p:cNvPr id="47121" name="Object 17"/>
          <p:cNvGraphicFramePr>
            <a:graphicFrameLocks noChangeAspect="1"/>
          </p:cNvGraphicFramePr>
          <p:nvPr/>
        </p:nvGraphicFramePr>
        <p:xfrm>
          <a:off x="4972050" y="5867400"/>
          <a:ext cx="1527175" cy="838200"/>
        </p:xfrm>
        <a:graphic>
          <a:graphicData uri="http://schemas.openxmlformats.org/presentationml/2006/ole">
            <p:oleObj spid="_x0000_s47121" name="Formula" r:id="rId9" imgW="1087200" imgH="594360" progId="Equation.Ribbi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a call</a:t>
            </a:r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2547255" y="2057400"/>
            <a:ext cx="4114800" cy="25908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7116" name="Object 12"/>
          <p:cNvGraphicFramePr>
            <a:graphicFrameLocks noChangeAspect="1"/>
          </p:cNvGraphicFramePr>
          <p:nvPr/>
        </p:nvGraphicFramePr>
        <p:xfrm>
          <a:off x="2703513" y="2320925"/>
          <a:ext cx="3736975" cy="295275"/>
        </p:xfrm>
        <a:graphic>
          <a:graphicData uri="http://schemas.openxmlformats.org/presentationml/2006/ole">
            <p:oleObj spid="_x0000_s48134" name="Formula" r:id="rId3" imgW="2570760" imgH="201960" progId="Equation.Ribbit">
              <p:embed/>
            </p:oleObj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2868612" y="289560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</a:t>
            </a:r>
            <a:endParaRPr lang="en-US" dirty="0"/>
          </a:p>
        </p:txBody>
      </p:sp>
      <p:graphicFrame>
        <p:nvGraphicFramePr>
          <p:cNvPr id="47119" name="Object 15"/>
          <p:cNvGraphicFramePr>
            <a:graphicFrameLocks noChangeAspect="1"/>
          </p:cNvGraphicFramePr>
          <p:nvPr/>
        </p:nvGraphicFramePr>
        <p:xfrm>
          <a:off x="3903663" y="3117850"/>
          <a:ext cx="1736725" cy="1092200"/>
        </p:xfrm>
        <a:graphic>
          <a:graphicData uri="http://schemas.openxmlformats.org/presentationml/2006/ole">
            <p:oleObj spid="_x0000_s48135" name="Formula" r:id="rId4" imgW="1299240" imgH="812880" progId="Equation.Ribbit">
              <p:embed/>
            </p:oleObj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553313" y="1307068"/>
            <a:ext cx="6076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 Non-zero detector length is identical to increasing ∆t by Ld/v.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 Final formula: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a call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53313" y="990600"/>
            <a:ext cx="313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 Condition on the parameters:</a:t>
            </a:r>
            <a:endParaRPr lang="en-US" dirty="0"/>
          </a:p>
        </p:txBody>
      </p:sp>
      <p:graphicFrame>
        <p:nvGraphicFramePr>
          <p:cNvPr id="58373" name="Object 8"/>
          <p:cNvGraphicFramePr>
            <a:graphicFrameLocks noChangeAspect="1"/>
          </p:cNvGraphicFramePr>
          <p:nvPr/>
        </p:nvGraphicFramePr>
        <p:xfrm>
          <a:off x="1701800" y="1570038"/>
          <a:ext cx="5384800" cy="258762"/>
        </p:xfrm>
        <a:graphic>
          <a:graphicData uri="http://schemas.openxmlformats.org/presentationml/2006/ole">
            <p:oleObj spid="_x0000_s58373" name="Formula" r:id="rId3" imgW="3700800" imgH="177840" progId="Equation.Ribbit">
              <p:embed/>
            </p:oleObj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rot="5400000" flipH="1" flipV="1">
            <a:off x="2286000" y="3175000"/>
            <a:ext cx="1981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276600" y="4165600"/>
            <a:ext cx="3200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H="1" flipV="1">
            <a:off x="2781300" y="3136900"/>
            <a:ext cx="1524000" cy="53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10000" y="2641600"/>
            <a:ext cx="2133600" cy="1524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2590800" y="3098800"/>
            <a:ext cx="17526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2743200" y="3022601"/>
            <a:ext cx="17526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 flipH="1">
            <a:off x="2895600" y="2946401"/>
            <a:ext cx="17526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751218" y="258281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867400" y="4089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8374" name="Object 8"/>
          <p:cNvGraphicFramePr>
            <a:graphicFrameLocks noChangeAspect="1"/>
          </p:cNvGraphicFramePr>
          <p:nvPr/>
        </p:nvGraphicFramePr>
        <p:xfrm>
          <a:off x="3944937" y="3403600"/>
          <a:ext cx="495933" cy="204651"/>
        </p:xfrm>
        <a:graphic>
          <a:graphicData uri="http://schemas.openxmlformats.org/presentationml/2006/ole">
            <p:oleObj spid="_x0000_s58374" name="Formula" r:id="rId4" imgW="432000" imgH="177840" progId="Equation.Ribbit">
              <p:embed/>
            </p:oleObj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3733800" y="34798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6200000" flipH="1">
            <a:off x="3777342" y="3588657"/>
            <a:ext cx="224246" cy="6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375" name="Object 7"/>
          <p:cNvGraphicFramePr>
            <a:graphicFrameLocks noChangeAspect="1"/>
          </p:cNvGraphicFramePr>
          <p:nvPr/>
        </p:nvGraphicFramePr>
        <p:xfrm>
          <a:off x="3962400" y="2441303"/>
          <a:ext cx="536435" cy="270147"/>
        </p:xfrm>
        <a:graphic>
          <a:graphicData uri="http://schemas.openxmlformats.org/presentationml/2006/ole">
            <p:oleObj spid="_x0000_s58375" name="Formula" r:id="rId5" imgW="383760" imgH="191880" progId="Equation.Ribbit">
              <p:embed/>
            </p:oleObj>
          </a:graphicData>
        </a:graphic>
      </p:graphicFrame>
      <p:graphicFrame>
        <p:nvGraphicFramePr>
          <p:cNvPr id="58376" name="Object 8"/>
          <p:cNvGraphicFramePr>
            <a:graphicFrameLocks noChangeAspect="1"/>
          </p:cNvGraphicFramePr>
          <p:nvPr/>
        </p:nvGraphicFramePr>
        <p:xfrm>
          <a:off x="5864225" y="3784600"/>
          <a:ext cx="536575" cy="269875"/>
        </p:xfrm>
        <a:graphic>
          <a:graphicData uri="http://schemas.openxmlformats.org/presentationml/2006/ole">
            <p:oleObj spid="_x0000_s58376" name="Formula" r:id="rId6" imgW="383760" imgH="191880" progId="Equation.Ribbit">
              <p:embed/>
            </p:oleObj>
          </a:graphicData>
        </a:graphic>
      </p:graphicFrame>
      <p:graphicFrame>
        <p:nvGraphicFramePr>
          <p:cNvPr id="58378" name="Object 10"/>
          <p:cNvGraphicFramePr>
            <a:graphicFrameLocks noChangeAspect="1"/>
          </p:cNvGraphicFramePr>
          <p:nvPr/>
        </p:nvGraphicFramePr>
        <p:xfrm>
          <a:off x="2133600" y="4927600"/>
          <a:ext cx="1276350" cy="787400"/>
        </p:xfrm>
        <a:graphic>
          <a:graphicData uri="http://schemas.openxmlformats.org/presentationml/2006/ole">
            <p:oleObj spid="_x0000_s58378" name="Formula" r:id="rId7" imgW="914400" imgH="560160" progId="Equation.Ribbit">
              <p:embed/>
            </p:oleObj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533400" y="4786868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 Check: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a call                             Sanity checks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33400" y="13716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Sanity check</a:t>
            </a:r>
            <a:r>
              <a:rPr lang="en-US" dirty="0" smtClean="0"/>
              <a:t>:   It reduces to Poisson.</a:t>
            </a:r>
            <a:endParaRPr lang="en-US" dirty="0"/>
          </a:p>
        </p:txBody>
      </p:sp>
      <p:graphicFrame>
        <p:nvGraphicFramePr>
          <p:cNvPr id="48138" name="Object 11"/>
          <p:cNvGraphicFramePr>
            <a:graphicFrameLocks noChangeAspect="1"/>
          </p:cNvGraphicFramePr>
          <p:nvPr/>
        </p:nvGraphicFramePr>
        <p:xfrm>
          <a:off x="2081213" y="2045732"/>
          <a:ext cx="5280025" cy="339725"/>
        </p:xfrm>
        <a:graphic>
          <a:graphicData uri="http://schemas.openxmlformats.org/presentationml/2006/ole">
            <p:oleObj spid="_x0000_s49160" name="Formula" r:id="rId3" imgW="3067200" imgH="198360" progId="Equation.Ribbit">
              <p:embed/>
            </p:oleObj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533400" y="3581400"/>
            <a:ext cx="4605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Sanity check</a:t>
            </a:r>
            <a:r>
              <a:rPr lang="en-US" dirty="0" smtClean="0"/>
              <a:t>: High probability when congested.</a:t>
            </a:r>
            <a:endParaRPr lang="en-US" dirty="0"/>
          </a:p>
        </p:txBody>
      </p:sp>
      <p:graphicFrame>
        <p:nvGraphicFramePr>
          <p:cNvPr id="49161" name="Object 10"/>
          <p:cNvGraphicFramePr>
            <a:graphicFrameLocks noChangeAspect="1"/>
          </p:cNvGraphicFramePr>
          <p:nvPr/>
        </p:nvGraphicFramePr>
        <p:xfrm>
          <a:off x="2425700" y="4191000"/>
          <a:ext cx="4051300" cy="303212"/>
        </p:xfrm>
        <a:graphic>
          <a:graphicData uri="http://schemas.openxmlformats.org/presentationml/2006/ole">
            <p:oleObj spid="_x0000_s49161" name="Formula" r:id="rId4" imgW="2353320" imgH="177840" progId="Equation.Ribbit">
              <p:embed/>
            </p:oleObj>
          </a:graphicData>
        </a:graphic>
      </p:graphicFrame>
      <p:grpSp>
        <p:nvGrpSpPr>
          <p:cNvPr id="64" name="Group 63"/>
          <p:cNvGrpSpPr/>
          <p:nvPr/>
        </p:nvGrpSpPr>
        <p:grpSpPr>
          <a:xfrm>
            <a:off x="6248400" y="4791670"/>
            <a:ext cx="2057400" cy="923330"/>
            <a:chOff x="5715000" y="5181600"/>
            <a:chExt cx="2057400" cy="923330"/>
          </a:xfrm>
        </p:grpSpPr>
        <p:sp>
          <p:nvSpPr>
            <p:cNvPr id="61" name="TextBox 60"/>
            <p:cNvSpPr txBox="1"/>
            <p:nvPr/>
          </p:nvSpPr>
          <p:spPr>
            <a:xfrm>
              <a:off x="5715000" y="5181600"/>
              <a:ext cx="2057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Notice that Poisson fails in this case:      </a:t>
              </a:r>
            </a:p>
            <a:p>
              <a:r>
                <a:rPr lang="en-US" dirty="0" smtClean="0"/>
                <a:t>                               !</a:t>
              </a:r>
              <a:endParaRPr lang="en-US" dirty="0"/>
            </a:p>
          </p:txBody>
        </p:sp>
        <p:graphicFrame>
          <p:nvGraphicFramePr>
            <p:cNvPr id="49162" name="Object 10"/>
            <p:cNvGraphicFramePr>
              <a:graphicFrameLocks noChangeAspect="1"/>
            </p:cNvGraphicFramePr>
            <p:nvPr/>
          </p:nvGraphicFramePr>
          <p:xfrm>
            <a:off x="5792788" y="5803305"/>
            <a:ext cx="1598612" cy="242888"/>
          </p:xfrm>
          <a:graphic>
            <a:graphicData uri="http://schemas.openxmlformats.org/presentationml/2006/ole">
              <p:oleObj spid="_x0000_s49162" name="Formula" r:id="rId5" imgW="1163520" imgH="177840" progId="Equation.Ribbit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a call                             Sanity checks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04800" y="1002268"/>
            <a:ext cx="486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Sanity check</a:t>
            </a:r>
            <a:r>
              <a:rPr lang="en-US" dirty="0" smtClean="0"/>
              <a:t>: P(Call) is monotonic in all directions.</a:t>
            </a:r>
            <a:endParaRPr lang="en-US" dirty="0"/>
          </a:p>
        </p:txBody>
      </p:sp>
      <p:graphicFrame>
        <p:nvGraphicFramePr>
          <p:cNvPr id="65540" name="Object 6"/>
          <p:cNvGraphicFramePr>
            <a:graphicFrameLocks noChangeAspect="1"/>
          </p:cNvGraphicFramePr>
          <p:nvPr/>
        </p:nvGraphicFramePr>
        <p:xfrm>
          <a:off x="858838" y="5867400"/>
          <a:ext cx="2924175" cy="533400"/>
        </p:xfrm>
        <a:graphic>
          <a:graphicData uri="http://schemas.openxmlformats.org/presentationml/2006/ole">
            <p:oleObj spid="_x0000_s66563" name="Formula" r:id="rId3" imgW="2111040" imgH="384840" progId="Equation.Ribbit">
              <p:embed/>
            </p:oleObj>
          </a:graphicData>
        </a:graphic>
      </p:graphicFrame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914400" y="1587500"/>
          <a:ext cx="2624138" cy="536575"/>
        </p:xfrm>
        <a:graphic>
          <a:graphicData uri="http://schemas.openxmlformats.org/presentationml/2006/ole">
            <p:oleObj spid="_x0000_s66564" name="Formula" r:id="rId4" imgW="1896120" imgH="384840" progId="Equation.Ribbit">
              <p:embed/>
            </p:oleObj>
          </a:graphicData>
        </a:graphic>
      </p:graphicFrame>
      <p:graphicFrame>
        <p:nvGraphicFramePr>
          <p:cNvPr id="66565" name="Object 5"/>
          <p:cNvGraphicFramePr>
            <a:graphicFrameLocks noChangeAspect="1"/>
          </p:cNvGraphicFramePr>
          <p:nvPr/>
        </p:nvGraphicFramePr>
        <p:xfrm>
          <a:off x="857250" y="2309813"/>
          <a:ext cx="2968625" cy="534987"/>
        </p:xfrm>
        <a:graphic>
          <a:graphicData uri="http://schemas.openxmlformats.org/presentationml/2006/ole">
            <p:oleObj spid="_x0000_s66565" name="Formula" r:id="rId5" imgW="2142720" imgH="384840" progId="Equation.Ribbit">
              <p:embed/>
            </p:oleObj>
          </a:graphicData>
        </a:graphic>
      </p:graphicFrame>
      <p:graphicFrame>
        <p:nvGraphicFramePr>
          <p:cNvPr id="66566" name="Object 6"/>
          <p:cNvGraphicFramePr>
            <a:graphicFrameLocks noChangeAspect="1"/>
          </p:cNvGraphicFramePr>
          <p:nvPr/>
        </p:nvGraphicFramePr>
        <p:xfrm>
          <a:off x="855663" y="3022600"/>
          <a:ext cx="3317875" cy="534988"/>
        </p:xfrm>
        <a:graphic>
          <a:graphicData uri="http://schemas.openxmlformats.org/presentationml/2006/ole">
            <p:oleObj spid="_x0000_s66566" name="Formula" r:id="rId6" imgW="2394000" imgH="384840" progId="Equation.Ribbit">
              <p:embed/>
            </p:oleObj>
          </a:graphicData>
        </a:graphic>
      </p:graphicFrame>
      <p:graphicFrame>
        <p:nvGraphicFramePr>
          <p:cNvPr id="66567" name="Object 6"/>
          <p:cNvGraphicFramePr>
            <a:graphicFrameLocks noChangeAspect="1"/>
          </p:cNvGraphicFramePr>
          <p:nvPr/>
        </p:nvGraphicFramePr>
        <p:xfrm>
          <a:off x="858838" y="3735388"/>
          <a:ext cx="3654425" cy="533400"/>
        </p:xfrm>
        <a:graphic>
          <a:graphicData uri="http://schemas.openxmlformats.org/presentationml/2006/ole">
            <p:oleObj spid="_x0000_s66567" name="Formula" r:id="rId7" imgW="2639160" imgH="384840" progId="Equation.Ribbit">
              <p:embed/>
            </p:oleObj>
          </a:graphicData>
        </a:graphic>
      </p:graphicFrame>
      <p:graphicFrame>
        <p:nvGraphicFramePr>
          <p:cNvPr id="66568" name="Object 6"/>
          <p:cNvGraphicFramePr>
            <a:graphicFrameLocks noChangeAspect="1"/>
          </p:cNvGraphicFramePr>
          <p:nvPr/>
        </p:nvGraphicFramePr>
        <p:xfrm>
          <a:off x="857250" y="4445000"/>
          <a:ext cx="2754313" cy="534988"/>
        </p:xfrm>
        <a:graphic>
          <a:graphicData uri="http://schemas.openxmlformats.org/presentationml/2006/ole">
            <p:oleObj spid="_x0000_s66568" name="Formula" r:id="rId8" imgW="1989000" imgH="384840" progId="Equation.Ribbit">
              <p:embed/>
            </p:oleObj>
          </a:graphicData>
        </a:graphic>
      </p:graphicFrame>
      <p:graphicFrame>
        <p:nvGraphicFramePr>
          <p:cNvPr id="66569" name="Object 6"/>
          <p:cNvGraphicFramePr>
            <a:graphicFrameLocks noChangeAspect="1"/>
          </p:cNvGraphicFramePr>
          <p:nvPr/>
        </p:nvGraphicFramePr>
        <p:xfrm>
          <a:off x="774700" y="5156200"/>
          <a:ext cx="2493963" cy="533400"/>
        </p:xfrm>
        <a:graphic>
          <a:graphicData uri="http://schemas.openxmlformats.org/presentationml/2006/ole">
            <p:oleObj spid="_x0000_s66569" name="Formula" r:id="rId9" imgW="1799640" imgH="384840" progId="Equation.Ribbit">
              <p:embed/>
            </p:oleObj>
          </a:graphicData>
        </a:graphic>
      </p:graphicFrame>
      <p:graphicFrame>
        <p:nvGraphicFramePr>
          <p:cNvPr id="66570" name="Object 10"/>
          <p:cNvGraphicFramePr>
            <a:graphicFrameLocks noChangeAspect="1"/>
          </p:cNvGraphicFramePr>
          <p:nvPr/>
        </p:nvGraphicFramePr>
        <p:xfrm>
          <a:off x="4864100" y="1749425"/>
          <a:ext cx="317500" cy="230188"/>
        </p:xfrm>
        <a:graphic>
          <a:graphicData uri="http://schemas.openxmlformats.org/presentationml/2006/ole">
            <p:oleObj spid="_x0000_s66570" name="Formula" r:id="rId10" imgW="228600" imgH="165240" progId="Equation.Ribbit">
              <p:embed/>
            </p:oleObj>
          </a:graphicData>
        </a:graphic>
      </p:graphicFrame>
      <p:graphicFrame>
        <p:nvGraphicFramePr>
          <p:cNvPr id="66571" name="Object 11"/>
          <p:cNvGraphicFramePr>
            <a:graphicFrameLocks noChangeAspect="1"/>
          </p:cNvGraphicFramePr>
          <p:nvPr/>
        </p:nvGraphicFramePr>
        <p:xfrm>
          <a:off x="4864100" y="2436813"/>
          <a:ext cx="317500" cy="230187"/>
        </p:xfrm>
        <a:graphic>
          <a:graphicData uri="http://schemas.openxmlformats.org/presentationml/2006/ole">
            <p:oleObj spid="_x0000_s66571" name="Formula" r:id="rId11" imgW="228600" imgH="165240" progId="Equation.Ribbit">
              <p:embed/>
            </p:oleObj>
          </a:graphicData>
        </a:graphic>
      </p:graphicFrame>
      <p:graphicFrame>
        <p:nvGraphicFramePr>
          <p:cNvPr id="66572" name="Object 12"/>
          <p:cNvGraphicFramePr>
            <a:graphicFrameLocks noChangeAspect="1"/>
          </p:cNvGraphicFramePr>
          <p:nvPr/>
        </p:nvGraphicFramePr>
        <p:xfrm>
          <a:off x="4864100" y="3197225"/>
          <a:ext cx="317500" cy="230188"/>
        </p:xfrm>
        <a:graphic>
          <a:graphicData uri="http://schemas.openxmlformats.org/presentationml/2006/ole">
            <p:oleObj spid="_x0000_s66572" name="Formula" r:id="rId12" imgW="228600" imgH="165240" progId="Equation.Ribbit">
              <p:embed/>
            </p:oleObj>
          </a:graphicData>
        </a:graphic>
      </p:graphicFrame>
      <p:graphicFrame>
        <p:nvGraphicFramePr>
          <p:cNvPr id="66573" name="Object 13"/>
          <p:cNvGraphicFramePr>
            <a:graphicFrameLocks noChangeAspect="1"/>
          </p:cNvGraphicFramePr>
          <p:nvPr/>
        </p:nvGraphicFramePr>
        <p:xfrm>
          <a:off x="4864100" y="3959226"/>
          <a:ext cx="317500" cy="230187"/>
        </p:xfrm>
        <a:graphic>
          <a:graphicData uri="http://schemas.openxmlformats.org/presentationml/2006/ole">
            <p:oleObj spid="_x0000_s66573" name="Formula" r:id="rId13" imgW="228600" imgH="165240" progId="Equation.Ribbit">
              <p:embed/>
            </p:oleObj>
          </a:graphicData>
        </a:graphic>
      </p:graphicFrame>
      <p:graphicFrame>
        <p:nvGraphicFramePr>
          <p:cNvPr id="66574" name="Object 14"/>
          <p:cNvGraphicFramePr>
            <a:graphicFrameLocks noChangeAspect="1"/>
          </p:cNvGraphicFramePr>
          <p:nvPr/>
        </p:nvGraphicFramePr>
        <p:xfrm>
          <a:off x="4864100" y="4645026"/>
          <a:ext cx="317500" cy="230187"/>
        </p:xfrm>
        <a:graphic>
          <a:graphicData uri="http://schemas.openxmlformats.org/presentationml/2006/ole">
            <p:oleObj spid="_x0000_s66574" name="Formula" r:id="rId14" imgW="228600" imgH="165240" progId="Equation.Ribbit">
              <p:embed/>
            </p:oleObj>
          </a:graphicData>
        </a:graphic>
      </p:graphicFrame>
      <p:graphicFrame>
        <p:nvGraphicFramePr>
          <p:cNvPr id="66575" name="Object 15"/>
          <p:cNvGraphicFramePr>
            <a:graphicFrameLocks noChangeAspect="1"/>
          </p:cNvGraphicFramePr>
          <p:nvPr/>
        </p:nvGraphicFramePr>
        <p:xfrm>
          <a:off x="4864100" y="5330826"/>
          <a:ext cx="317500" cy="230187"/>
        </p:xfrm>
        <a:graphic>
          <a:graphicData uri="http://schemas.openxmlformats.org/presentationml/2006/ole">
            <p:oleObj spid="_x0000_s66575" name="Formula" r:id="rId15" imgW="228600" imgH="165240" progId="Equation.Ribbit">
              <p:embed/>
            </p:oleObj>
          </a:graphicData>
        </a:graphic>
      </p:graphicFrame>
      <p:graphicFrame>
        <p:nvGraphicFramePr>
          <p:cNvPr id="66576" name="Object 16"/>
          <p:cNvGraphicFramePr>
            <a:graphicFrameLocks noChangeAspect="1"/>
          </p:cNvGraphicFramePr>
          <p:nvPr/>
        </p:nvGraphicFramePr>
        <p:xfrm>
          <a:off x="4864100" y="6094413"/>
          <a:ext cx="317500" cy="230187"/>
        </p:xfrm>
        <a:graphic>
          <a:graphicData uri="http://schemas.openxmlformats.org/presentationml/2006/ole">
            <p:oleObj spid="_x0000_s66576" name="Formula" r:id="rId16" imgW="228600" imgH="165240" progId="Equation.Ribbit">
              <p:embed/>
            </p:oleObj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075830" y="1749623"/>
            <a:ext cx="2449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 increases with vehicle length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75830" y="2435423"/>
            <a:ext cx="2560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 increases with detector length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6086755" y="3197423"/>
            <a:ext cx="17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 increases with flow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086755" y="3959423"/>
            <a:ext cx="1966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 increases with density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086755" y="4645223"/>
            <a:ext cx="2676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 increases with observation time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6086755" y="5331023"/>
            <a:ext cx="235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 decreases with platoon size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6086755" y="6093023"/>
            <a:ext cx="2089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 increases with headway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6062829" y="1140023"/>
            <a:ext cx="1738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Probability of </a:t>
            </a:r>
            <a:r>
              <a:rPr lang="en-US" sz="1400" smtClean="0"/>
              <a:t>a call …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Actuated signal control algorithms rely on approach and stopline detectors for</a:t>
            </a:r>
          </a:p>
          <a:p>
            <a:pPr lvl="1"/>
            <a:r>
              <a:rPr lang="en-US" dirty="0" smtClean="0"/>
              <a:t>Vehicle counts,</a:t>
            </a:r>
          </a:p>
          <a:p>
            <a:pPr lvl="1"/>
            <a:r>
              <a:rPr lang="en-US" dirty="0" smtClean="0"/>
              <a:t>Phase calls.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The challenge: Design a detector model that can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produce random calls based on the link state.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distinguish between stopline and approach positions in a single link.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219200" y="3429000"/>
            <a:ext cx="3505200" cy="650964"/>
            <a:chOff x="2362200" y="3844836"/>
            <a:chExt cx="4800600" cy="955764"/>
          </a:xfrm>
        </p:grpSpPr>
        <p:sp>
          <p:nvSpPr>
            <p:cNvPr id="48" name="Freeform 47"/>
            <p:cNvSpPr/>
            <p:nvPr/>
          </p:nvSpPr>
          <p:spPr>
            <a:xfrm>
              <a:off x="2895600" y="3844836"/>
              <a:ext cx="4267200" cy="733697"/>
            </a:xfrm>
            <a:custGeom>
              <a:avLst/>
              <a:gdLst>
                <a:gd name="connsiteX0" fmla="*/ 2272937 w 2281646"/>
                <a:gd name="connsiteY0" fmla="*/ 8709 h 731520"/>
                <a:gd name="connsiteX1" fmla="*/ 2281646 w 2281646"/>
                <a:gd name="connsiteY1" fmla="*/ 731520 h 731520"/>
                <a:gd name="connsiteX2" fmla="*/ 0 w 2281646"/>
                <a:gd name="connsiteY2" fmla="*/ 731520 h 731520"/>
                <a:gd name="connsiteX3" fmla="*/ 8709 w 2281646"/>
                <a:gd name="connsiteY3" fmla="*/ 0 h 731520"/>
                <a:gd name="connsiteX4" fmla="*/ 2272937 w 2281646"/>
                <a:gd name="connsiteY4" fmla="*/ 8709 h 731520"/>
                <a:gd name="connsiteX0" fmla="*/ 2272937 w 2281646"/>
                <a:gd name="connsiteY0" fmla="*/ 8709 h 733697"/>
                <a:gd name="connsiteX1" fmla="*/ 2281646 w 2281646"/>
                <a:gd name="connsiteY1" fmla="*/ 731520 h 733697"/>
                <a:gd name="connsiteX2" fmla="*/ 846909 w 2281646"/>
                <a:gd name="connsiteY2" fmla="*/ 733697 h 733697"/>
                <a:gd name="connsiteX3" fmla="*/ 0 w 2281646"/>
                <a:gd name="connsiteY3" fmla="*/ 731520 h 733697"/>
                <a:gd name="connsiteX4" fmla="*/ 8709 w 2281646"/>
                <a:gd name="connsiteY4" fmla="*/ 0 h 733697"/>
                <a:gd name="connsiteX5" fmla="*/ 2272937 w 2281646"/>
                <a:gd name="connsiteY5" fmla="*/ 8709 h 733697"/>
                <a:gd name="connsiteX0" fmla="*/ 2272937 w 2281646"/>
                <a:gd name="connsiteY0" fmla="*/ 8709 h 733697"/>
                <a:gd name="connsiteX1" fmla="*/ 2281646 w 2281646"/>
                <a:gd name="connsiteY1" fmla="*/ 731520 h 733697"/>
                <a:gd name="connsiteX2" fmla="*/ 1169126 w 2281646"/>
                <a:gd name="connsiteY2" fmla="*/ 733697 h 733697"/>
                <a:gd name="connsiteX3" fmla="*/ 846909 w 2281646"/>
                <a:gd name="connsiteY3" fmla="*/ 733697 h 733697"/>
                <a:gd name="connsiteX4" fmla="*/ 0 w 2281646"/>
                <a:gd name="connsiteY4" fmla="*/ 731520 h 733697"/>
                <a:gd name="connsiteX5" fmla="*/ 8709 w 2281646"/>
                <a:gd name="connsiteY5" fmla="*/ 0 h 733697"/>
                <a:gd name="connsiteX6" fmla="*/ 2272937 w 2281646"/>
                <a:gd name="connsiteY6" fmla="*/ 8709 h 733697"/>
                <a:gd name="connsiteX0" fmla="*/ 2272937 w 2281646"/>
                <a:gd name="connsiteY0" fmla="*/ 8709 h 733697"/>
                <a:gd name="connsiteX1" fmla="*/ 2281646 w 2281646"/>
                <a:gd name="connsiteY1" fmla="*/ 731520 h 733697"/>
                <a:gd name="connsiteX2" fmla="*/ 1219200 w 2281646"/>
                <a:gd name="connsiteY2" fmla="*/ 502920 h 733697"/>
                <a:gd name="connsiteX3" fmla="*/ 846909 w 2281646"/>
                <a:gd name="connsiteY3" fmla="*/ 733697 h 733697"/>
                <a:gd name="connsiteX4" fmla="*/ 0 w 2281646"/>
                <a:gd name="connsiteY4" fmla="*/ 731520 h 733697"/>
                <a:gd name="connsiteX5" fmla="*/ 8709 w 2281646"/>
                <a:gd name="connsiteY5" fmla="*/ 0 h 733697"/>
                <a:gd name="connsiteX6" fmla="*/ 2272937 w 2281646"/>
                <a:gd name="connsiteY6" fmla="*/ 8709 h 733697"/>
                <a:gd name="connsiteX0" fmla="*/ 2272937 w 2286000"/>
                <a:gd name="connsiteY0" fmla="*/ 8709 h 733697"/>
                <a:gd name="connsiteX1" fmla="*/ 2286000 w 2286000"/>
                <a:gd name="connsiteY1" fmla="*/ 502920 h 733697"/>
                <a:gd name="connsiteX2" fmla="*/ 1219200 w 2286000"/>
                <a:gd name="connsiteY2" fmla="*/ 502920 h 733697"/>
                <a:gd name="connsiteX3" fmla="*/ 846909 w 2286000"/>
                <a:gd name="connsiteY3" fmla="*/ 733697 h 733697"/>
                <a:gd name="connsiteX4" fmla="*/ 0 w 2286000"/>
                <a:gd name="connsiteY4" fmla="*/ 731520 h 733697"/>
                <a:gd name="connsiteX5" fmla="*/ 8709 w 2286000"/>
                <a:gd name="connsiteY5" fmla="*/ 0 h 733697"/>
                <a:gd name="connsiteX6" fmla="*/ 2272937 w 2286000"/>
                <a:gd name="connsiteY6" fmla="*/ 8709 h 733697"/>
                <a:gd name="connsiteX0" fmla="*/ 2286000 w 2286000"/>
                <a:gd name="connsiteY0" fmla="*/ 0 h 733697"/>
                <a:gd name="connsiteX1" fmla="*/ 2286000 w 2286000"/>
                <a:gd name="connsiteY1" fmla="*/ 502920 h 733697"/>
                <a:gd name="connsiteX2" fmla="*/ 1219200 w 2286000"/>
                <a:gd name="connsiteY2" fmla="*/ 502920 h 733697"/>
                <a:gd name="connsiteX3" fmla="*/ 846909 w 2286000"/>
                <a:gd name="connsiteY3" fmla="*/ 733697 h 733697"/>
                <a:gd name="connsiteX4" fmla="*/ 0 w 2286000"/>
                <a:gd name="connsiteY4" fmla="*/ 731520 h 733697"/>
                <a:gd name="connsiteX5" fmla="*/ 8709 w 2286000"/>
                <a:gd name="connsiteY5" fmla="*/ 0 h 733697"/>
                <a:gd name="connsiteX6" fmla="*/ 2286000 w 2286000"/>
                <a:gd name="connsiteY6" fmla="*/ 0 h 7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0" h="733697">
                  <a:moveTo>
                    <a:pt x="2286000" y="0"/>
                  </a:moveTo>
                  <a:lnTo>
                    <a:pt x="2286000" y="502920"/>
                  </a:lnTo>
                  <a:lnTo>
                    <a:pt x="1219200" y="502920"/>
                  </a:lnTo>
                  <a:lnTo>
                    <a:pt x="846909" y="733697"/>
                  </a:lnTo>
                  <a:lnTo>
                    <a:pt x="0" y="731520"/>
                  </a:lnTo>
                  <a:lnTo>
                    <a:pt x="8709" y="0"/>
                  </a:lnTo>
                  <a:lnTo>
                    <a:pt x="228600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2895600" y="4352110"/>
              <a:ext cx="1480457" cy="4355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2895600" y="4099563"/>
              <a:ext cx="4267200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Left Arrow 55"/>
            <p:cNvSpPr/>
            <p:nvPr/>
          </p:nvSpPr>
          <p:spPr>
            <a:xfrm>
              <a:off x="2362200" y="4149636"/>
              <a:ext cx="3810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ent Arrow 56"/>
            <p:cNvSpPr/>
            <p:nvPr/>
          </p:nvSpPr>
          <p:spPr>
            <a:xfrm rot="16200000" flipH="1">
              <a:off x="2362200" y="4419600"/>
              <a:ext cx="381000" cy="381000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Left Arrow 57"/>
            <p:cNvSpPr/>
            <p:nvPr/>
          </p:nvSpPr>
          <p:spPr>
            <a:xfrm>
              <a:off x="2362200" y="3894909"/>
              <a:ext cx="3810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960910" y="3894909"/>
              <a:ext cx="152400" cy="152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960910" y="4149636"/>
              <a:ext cx="152400" cy="152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398619" y="3894909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6392091" y="4149636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960910" y="4393473"/>
              <a:ext cx="152400" cy="1524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5"/>
          <p:cNvGrpSpPr/>
          <p:nvPr/>
        </p:nvGrpSpPr>
        <p:grpSpPr>
          <a:xfrm>
            <a:off x="5334000" y="3276600"/>
            <a:ext cx="3111721" cy="830997"/>
            <a:chOff x="4408710" y="5368836"/>
            <a:chExt cx="4104908" cy="998282"/>
          </a:xfrm>
        </p:grpSpPr>
        <p:sp>
          <p:nvSpPr>
            <p:cNvPr id="92" name="Oval 91"/>
            <p:cNvSpPr/>
            <p:nvPr/>
          </p:nvSpPr>
          <p:spPr>
            <a:xfrm>
              <a:off x="4408710" y="5486400"/>
              <a:ext cx="152400" cy="152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4408710" y="5765073"/>
              <a:ext cx="152400" cy="1524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4408710" y="6052455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606096" y="5368836"/>
              <a:ext cx="3907522" cy="998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Stopline station, through phase.</a:t>
              </a:r>
              <a:br>
                <a:rPr lang="en-US" sz="1600" dirty="0" smtClean="0"/>
              </a:br>
              <a:r>
                <a:rPr lang="en-US" sz="1600" dirty="0" smtClean="0"/>
                <a:t>Stopline station, turning phase.</a:t>
              </a:r>
            </a:p>
            <a:p>
              <a:r>
                <a:rPr lang="en-US" sz="1600" dirty="0" smtClean="0"/>
                <a:t>Approach station, through phase.</a:t>
              </a:r>
              <a:endParaRPr lang="en-US" sz="1600" dirty="0"/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3429000" y="1934086"/>
            <a:ext cx="174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(integral of flow)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3402814" y="2332504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(e.g. crosswalk request button)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sz="3600" dirty="0" smtClean="0"/>
          </a:p>
          <a:p>
            <a:pPr algn="ctr">
              <a:buNone/>
            </a:pPr>
            <a:endParaRPr lang="en-US" sz="3600" dirty="0" smtClean="0"/>
          </a:p>
          <a:p>
            <a:pPr algn="ctr">
              <a:buNone/>
            </a:pPr>
            <a:r>
              <a:rPr lang="en-US" sz="3600" dirty="0" smtClean="0"/>
              <a:t>Part II: </a:t>
            </a:r>
          </a:p>
          <a:p>
            <a:pPr algn="ctr">
              <a:buNone/>
            </a:pPr>
            <a:r>
              <a:rPr lang="en-US" sz="3600" dirty="0" smtClean="0"/>
              <a:t>Queue estimation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graphicFrame>
        <p:nvGraphicFramePr>
          <p:cNvPr id="67641" name="Object 16"/>
          <p:cNvGraphicFramePr>
            <a:graphicFrameLocks noChangeAspect="1"/>
          </p:cNvGraphicFramePr>
          <p:nvPr/>
        </p:nvGraphicFramePr>
        <p:xfrm>
          <a:off x="762000" y="1219200"/>
          <a:ext cx="7210425" cy="4657725"/>
        </p:xfrm>
        <a:graphic>
          <a:graphicData uri="http://schemas.openxmlformats.org/presentationml/2006/ole">
            <p:oleObj spid="_x0000_s67641" name="Formula" r:id="rId3" imgW="4046400" imgH="2631600" progId="Equation.Ribbit">
              <p:embed/>
            </p:oleObj>
          </a:graphicData>
        </a:graphic>
      </p:graphicFrame>
      <p:grpSp>
        <p:nvGrpSpPr>
          <p:cNvPr id="30" name="Group 65"/>
          <p:cNvGrpSpPr/>
          <p:nvPr/>
        </p:nvGrpSpPr>
        <p:grpSpPr>
          <a:xfrm>
            <a:off x="7326414" y="5715000"/>
            <a:ext cx="333376" cy="457200"/>
            <a:chOff x="6019801" y="609600"/>
            <a:chExt cx="333376" cy="457200"/>
          </a:xfrm>
        </p:grpSpPr>
        <p:sp>
          <p:nvSpPr>
            <p:cNvPr id="45" name="Oval 44"/>
            <p:cNvSpPr/>
            <p:nvPr/>
          </p:nvSpPr>
          <p:spPr>
            <a:xfrm>
              <a:off x="6086475" y="657224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V="1">
              <a:off x="6019801" y="609600"/>
              <a:ext cx="333376" cy="219075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5" idx="4"/>
            </p:cNvCxnSpPr>
            <p:nvPr/>
          </p:nvCxnSpPr>
          <p:spPr>
            <a:xfrm rot="16200000" flipH="1">
              <a:off x="6038849" y="933449"/>
              <a:ext cx="257176" cy="95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/>
          <p:cNvCxnSpPr/>
          <p:nvPr/>
        </p:nvCxnSpPr>
        <p:spPr>
          <a:xfrm flipV="1">
            <a:off x="4829175" y="6135688"/>
            <a:ext cx="2588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rot="5400000">
            <a:off x="6183414" y="4953000"/>
            <a:ext cx="228600" cy="236220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326289" y="6076950"/>
            <a:ext cx="1143000" cy="114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5400000">
            <a:off x="8191500" y="5676900"/>
            <a:ext cx="2286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7591425" y="6124575"/>
            <a:ext cx="152400" cy="15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934200" y="510540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Control device</a:t>
            </a:r>
            <a:endParaRPr lang="en-US" sz="1600" dirty="0"/>
          </a:p>
        </p:txBody>
      </p:sp>
      <p:sp>
        <p:nvSpPr>
          <p:cNvPr id="55" name="TextBox 54"/>
          <p:cNvSpPr txBox="1"/>
          <p:nvPr/>
        </p:nvSpPr>
        <p:spPr>
          <a:xfrm>
            <a:off x="7924800" y="595747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spillover</a:t>
            </a:r>
            <a:endParaRPr lang="en-US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5943600" y="54102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queue</a:t>
            </a:r>
            <a:endParaRPr lang="en-US" sz="1600" dirty="0"/>
          </a:p>
        </p:txBody>
      </p:sp>
      <p:sp>
        <p:nvSpPr>
          <p:cNvPr id="57" name="Rectangle 56"/>
          <p:cNvSpPr/>
          <p:nvPr/>
        </p:nvSpPr>
        <p:spPr>
          <a:xfrm>
            <a:off x="7010400" y="6076951"/>
            <a:ext cx="274320" cy="114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550339" y="6076956"/>
            <a:ext cx="274320" cy="114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rot="16200000" flipH="1">
            <a:off x="6515100" y="5753101"/>
            <a:ext cx="228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848600" y="6132512"/>
            <a:ext cx="152400" cy="15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and Notation</a:t>
            </a:r>
            <a:endParaRPr lang="en-US" dirty="0"/>
          </a:p>
        </p:txBody>
      </p:sp>
      <p:graphicFrame>
        <p:nvGraphicFramePr>
          <p:cNvPr id="64" name="Object 7"/>
          <p:cNvGraphicFramePr>
            <a:graphicFrameLocks noChangeAspect="1"/>
          </p:cNvGraphicFramePr>
          <p:nvPr/>
        </p:nvGraphicFramePr>
        <p:xfrm>
          <a:off x="682625" y="1066800"/>
          <a:ext cx="4748213" cy="4114800"/>
        </p:xfrm>
        <a:graphic>
          <a:graphicData uri="http://schemas.openxmlformats.org/presentationml/2006/ole">
            <p:oleObj spid="_x0000_s133122" name="Formula" r:id="rId3" imgW="2667240" imgH="2323080" progId="Equation.Ribbit">
              <p:embed/>
            </p:oleObj>
          </a:graphicData>
        </a:graphic>
      </p:graphicFrame>
      <p:grpSp>
        <p:nvGrpSpPr>
          <p:cNvPr id="3" name="Group 73"/>
          <p:cNvGrpSpPr/>
          <p:nvPr/>
        </p:nvGrpSpPr>
        <p:grpSpPr>
          <a:xfrm>
            <a:off x="5638800" y="1447800"/>
            <a:ext cx="3181820" cy="2667000"/>
            <a:chOff x="5638800" y="1447800"/>
            <a:chExt cx="3181820" cy="2667000"/>
          </a:xfrm>
        </p:grpSpPr>
        <p:cxnSp>
          <p:nvCxnSpPr>
            <p:cNvPr id="71" name="Straight Connector 70"/>
            <p:cNvCxnSpPr/>
            <p:nvPr/>
          </p:nvCxnSpPr>
          <p:spPr>
            <a:xfrm rot="10800000" flipV="1">
              <a:off x="6324601" y="2581273"/>
              <a:ext cx="838201" cy="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 flipV="1">
              <a:off x="5900737" y="2557463"/>
              <a:ext cx="1314449" cy="447676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6200000" flipH="1">
              <a:off x="6116429" y="2787308"/>
              <a:ext cx="131487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rot="5400000" flipH="1" flipV="1">
              <a:off x="5458235" y="2570801"/>
              <a:ext cx="1755314" cy="22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6335891" y="3448507"/>
              <a:ext cx="2484729" cy="215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67616" name="Object 8"/>
            <p:cNvGraphicFramePr>
              <a:graphicFrameLocks noChangeAspect="1"/>
            </p:cNvGraphicFramePr>
            <p:nvPr/>
          </p:nvGraphicFramePr>
          <p:xfrm>
            <a:off x="6705600" y="3471862"/>
            <a:ext cx="128588" cy="261938"/>
          </p:xfrm>
          <a:graphic>
            <a:graphicData uri="http://schemas.openxmlformats.org/presentationml/2006/ole">
              <p:oleObj spid="_x0000_s133123" name="Formula" r:id="rId4" imgW="83880" imgH="169200" progId="Equation.Ribbit">
                <p:embed/>
              </p:oleObj>
            </a:graphicData>
          </a:graphic>
        </p:graphicFrame>
        <p:graphicFrame>
          <p:nvGraphicFramePr>
            <p:cNvPr id="67617" name="Object 8"/>
            <p:cNvGraphicFramePr>
              <a:graphicFrameLocks noChangeAspect="1"/>
            </p:cNvGraphicFramePr>
            <p:nvPr/>
          </p:nvGraphicFramePr>
          <p:xfrm>
            <a:off x="6096000" y="2005012"/>
            <a:ext cx="155575" cy="300037"/>
          </p:xfrm>
          <a:graphic>
            <a:graphicData uri="http://schemas.openxmlformats.org/presentationml/2006/ole">
              <p:oleObj spid="_x0000_s133124" name="Formula" r:id="rId5" imgW="101880" imgH="193320" progId="Equation.Ribbit">
                <p:embed/>
              </p:oleObj>
            </a:graphicData>
          </a:graphic>
        </p:graphicFrame>
        <p:graphicFrame>
          <p:nvGraphicFramePr>
            <p:cNvPr id="67618" name="Object 8"/>
            <p:cNvGraphicFramePr>
              <a:graphicFrameLocks noChangeAspect="1"/>
            </p:cNvGraphicFramePr>
            <p:nvPr/>
          </p:nvGraphicFramePr>
          <p:xfrm>
            <a:off x="8382000" y="3471862"/>
            <a:ext cx="130175" cy="234950"/>
          </p:xfrm>
          <a:graphic>
            <a:graphicData uri="http://schemas.openxmlformats.org/presentationml/2006/ole">
              <p:oleObj spid="_x0000_s133125" name="Formula" r:id="rId6" imgW="86400" imgH="152640" progId="Equation.Ribbit">
                <p:embed/>
              </p:oleObj>
            </a:graphicData>
          </a:graphic>
        </p:graphicFrame>
        <p:grpSp>
          <p:nvGrpSpPr>
            <p:cNvPr id="4" name="Group 45"/>
            <p:cNvGrpSpPr/>
            <p:nvPr/>
          </p:nvGrpSpPr>
          <p:grpSpPr>
            <a:xfrm flipV="1">
              <a:off x="6458422" y="3810000"/>
              <a:ext cx="685798" cy="304800"/>
              <a:chOff x="6458422" y="4419599"/>
              <a:chExt cx="685798" cy="304801"/>
            </a:xfrm>
          </p:grpSpPr>
          <p:sp>
            <p:nvSpPr>
              <p:cNvPr id="101" name="Freeform 100"/>
              <p:cNvSpPr/>
              <p:nvPr/>
            </p:nvSpPr>
            <p:spPr>
              <a:xfrm rot="16200000" flipV="1">
                <a:off x="6820370" y="4400548"/>
                <a:ext cx="304800" cy="342901"/>
              </a:xfrm>
              <a:custGeom>
                <a:avLst/>
                <a:gdLst>
                  <a:gd name="connsiteX0" fmla="*/ 676275 w 676275"/>
                  <a:gd name="connsiteY0" fmla="*/ 0 h 542925"/>
                  <a:gd name="connsiteX1" fmla="*/ 666750 w 676275"/>
                  <a:gd name="connsiteY1" fmla="*/ 542925 h 542925"/>
                  <a:gd name="connsiteX2" fmla="*/ 0 w 676275"/>
                  <a:gd name="connsiteY2" fmla="*/ 542925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6275" h="542925">
                    <a:moveTo>
                      <a:pt x="676275" y="0"/>
                    </a:moveTo>
                    <a:lnTo>
                      <a:pt x="666750" y="542925"/>
                    </a:lnTo>
                    <a:lnTo>
                      <a:pt x="0" y="542925"/>
                    </a:lnTo>
                  </a:path>
                </a:pathLst>
              </a:cu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 102"/>
              <p:cNvSpPr/>
              <p:nvPr/>
            </p:nvSpPr>
            <p:spPr>
              <a:xfrm rot="16200000">
                <a:off x="6448896" y="4429126"/>
                <a:ext cx="304800" cy="285748"/>
              </a:xfrm>
              <a:custGeom>
                <a:avLst/>
                <a:gdLst>
                  <a:gd name="connsiteX0" fmla="*/ 676275 w 676275"/>
                  <a:gd name="connsiteY0" fmla="*/ 0 h 542925"/>
                  <a:gd name="connsiteX1" fmla="*/ 666750 w 676275"/>
                  <a:gd name="connsiteY1" fmla="*/ 542925 h 542925"/>
                  <a:gd name="connsiteX2" fmla="*/ 0 w 676275"/>
                  <a:gd name="connsiteY2" fmla="*/ 542925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6275" h="542925">
                    <a:moveTo>
                      <a:pt x="676275" y="0"/>
                    </a:moveTo>
                    <a:lnTo>
                      <a:pt x="666750" y="542925"/>
                    </a:lnTo>
                    <a:lnTo>
                      <a:pt x="0" y="542925"/>
                    </a:lnTo>
                  </a:path>
                </a:pathLst>
              </a:cu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6" name="Straight Connector 35"/>
            <p:cNvCxnSpPr/>
            <p:nvPr/>
          </p:nvCxnSpPr>
          <p:spPr>
            <a:xfrm rot="5400000" flipH="1" flipV="1">
              <a:off x="5900739" y="2566986"/>
              <a:ext cx="1314449" cy="44767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0800000">
              <a:off x="6781802" y="2133600"/>
              <a:ext cx="1676398" cy="1295400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10800000">
              <a:off x="6781800" y="2133600"/>
              <a:ext cx="1676398" cy="12954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0800000">
              <a:off x="6324600" y="2138362"/>
              <a:ext cx="471488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51"/>
            <p:cNvGrpSpPr/>
            <p:nvPr/>
          </p:nvGrpSpPr>
          <p:grpSpPr>
            <a:xfrm>
              <a:off x="7696200" y="1447800"/>
              <a:ext cx="990600" cy="912223"/>
              <a:chOff x="7315200" y="2286000"/>
              <a:chExt cx="990600" cy="912223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rot="10800000">
                <a:off x="7315200" y="2743200"/>
                <a:ext cx="471488" cy="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10800000">
                <a:off x="7315200" y="3074127"/>
                <a:ext cx="471488" cy="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10800000">
                <a:off x="7315200" y="2420982"/>
                <a:ext cx="457200" cy="0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67630" name="Object 46"/>
              <p:cNvGraphicFramePr>
                <a:graphicFrameLocks noChangeAspect="1"/>
              </p:cNvGraphicFramePr>
              <p:nvPr/>
            </p:nvGraphicFramePr>
            <p:xfrm>
              <a:off x="7862193" y="2286000"/>
              <a:ext cx="443607" cy="912223"/>
            </p:xfrm>
            <a:graphic>
              <a:graphicData uri="http://schemas.openxmlformats.org/presentationml/2006/ole">
                <p:oleObj spid="_x0000_s133126" name="Formula" r:id="rId7" imgW="299880" imgH="621360" progId="Equation.Ribbit">
                  <p:embed/>
                </p:oleObj>
              </a:graphicData>
            </a:graphic>
          </p:graphicFrame>
        </p:grpSp>
        <p:cxnSp>
          <p:nvCxnSpPr>
            <p:cNvPr id="29" name="Straight Connector 28"/>
            <p:cNvCxnSpPr/>
            <p:nvPr/>
          </p:nvCxnSpPr>
          <p:spPr>
            <a:xfrm>
              <a:off x="6781800" y="2581275"/>
              <a:ext cx="121920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5638800" y="3807023"/>
              <a:ext cx="21506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uncongested       congested</a:t>
              </a:r>
              <a:endParaRPr lang="en-US" sz="1400" dirty="0"/>
            </a:p>
          </p:txBody>
        </p:sp>
        <p:graphicFrame>
          <p:nvGraphicFramePr>
            <p:cNvPr id="67636" name="Object 52"/>
            <p:cNvGraphicFramePr>
              <a:graphicFrameLocks noChangeAspect="1"/>
            </p:cNvGraphicFramePr>
            <p:nvPr/>
          </p:nvGraphicFramePr>
          <p:xfrm>
            <a:off x="5943600" y="2438400"/>
            <a:ext cx="328613" cy="261937"/>
          </p:xfrm>
          <a:graphic>
            <a:graphicData uri="http://schemas.openxmlformats.org/presentationml/2006/ole">
              <p:oleObj spid="_x0000_s133127" name="Formula" r:id="rId8" imgW="214920" imgH="170280" progId="Equation.Ribbit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and Notation</a:t>
            </a:r>
            <a:endParaRPr lang="en-US" dirty="0"/>
          </a:p>
        </p:txBody>
      </p:sp>
      <p:graphicFrame>
        <p:nvGraphicFramePr>
          <p:cNvPr id="64" name="Object 7"/>
          <p:cNvGraphicFramePr>
            <a:graphicFrameLocks noChangeAspect="1"/>
          </p:cNvGraphicFramePr>
          <p:nvPr/>
        </p:nvGraphicFramePr>
        <p:xfrm>
          <a:off x="290513" y="1295400"/>
          <a:ext cx="8339137" cy="2495550"/>
        </p:xfrm>
        <a:graphic>
          <a:graphicData uri="http://schemas.openxmlformats.org/presentationml/2006/ole">
            <p:oleObj spid="_x0000_s124930" name="Formula" r:id="rId3" imgW="4687920" imgH="1409760" progId="Equation.Ribbit">
              <p:embed/>
            </p:oleObj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5105400" y="4772025"/>
            <a:ext cx="3117851" cy="1933575"/>
            <a:chOff x="5105400" y="4772025"/>
            <a:chExt cx="3117851" cy="1933575"/>
          </a:xfrm>
        </p:grpSpPr>
        <p:cxnSp>
          <p:nvCxnSpPr>
            <p:cNvPr id="34" name="Straight Connector 33"/>
            <p:cNvCxnSpPr/>
            <p:nvPr/>
          </p:nvCxnSpPr>
          <p:spPr>
            <a:xfrm rot="16200000" flipH="1">
              <a:off x="5289550" y="6000749"/>
              <a:ext cx="857252" cy="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456243" y="5591175"/>
              <a:ext cx="1343020" cy="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6200000" flipV="1">
              <a:off x="4632308" y="5597545"/>
              <a:ext cx="1653540" cy="25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 flipH="1" flipV="1">
              <a:off x="4909244" y="5391668"/>
              <a:ext cx="1584960" cy="4802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941869" y="4839334"/>
              <a:ext cx="1801091" cy="15849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6200000" flipH="1">
              <a:off x="6363494" y="5998369"/>
              <a:ext cx="84296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5680072" y="5548310"/>
              <a:ext cx="76200" cy="762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5461578" y="6424294"/>
              <a:ext cx="2761673" cy="254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52" name="Object 10"/>
            <p:cNvGraphicFramePr>
              <a:graphicFrameLocks noChangeAspect="1"/>
            </p:cNvGraphicFramePr>
            <p:nvPr/>
          </p:nvGraphicFramePr>
          <p:xfrm>
            <a:off x="5105400" y="5434013"/>
            <a:ext cx="293688" cy="234950"/>
          </p:xfrm>
          <a:graphic>
            <a:graphicData uri="http://schemas.openxmlformats.org/presentationml/2006/ole">
              <p:oleObj spid="_x0000_s124936" name="Formula" r:id="rId4" imgW="214920" imgH="170280" progId="Equation.Ribbit">
                <p:embed/>
              </p:oleObj>
            </a:graphicData>
          </a:graphic>
        </p:graphicFrame>
        <p:graphicFrame>
          <p:nvGraphicFramePr>
            <p:cNvPr id="54" name="Object 10"/>
            <p:cNvGraphicFramePr>
              <a:graphicFrameLocks noChangeAspect="1"/>
            </p:cNvGraphicFramePr>
            <p:nvPr/>
          </p:nvGraphicFramePr>
          <p:xfrm>
            <a:off x="5827713" y="5318125"/>
            <a:ext cx="315912" cy="215900"/>
          </p:xfrm>
          <a:graphic>
            <a:graphicData uri="http://schemas.openxmlformats.org/presentationml/2006/ole">
              <p:oleObj spid="_x0000_s124937" name="Formula" r:id="rId5" imgW="230040" imgH="155160" progId="Equation.Ribbit">
                <p:embed/>
              </p:oleObj>
            </a:graphicData>
          </a:graphic>
        </p:graphicFrame>
        <p:graphicFrame>
          <p:nvGraphicFramePr>
            <p:cNvPr id="55" name="Object 10"/>
            <p:cNvGraphicFramePr>
              <a:graphicFrameLocks noChangeAspect="1"/>
            </p:cNvGraphicFramePr>
            <p:nvPr/>
          </p:nvGraphicFramePr>
          <p:xfrm>
            <a:off x="6808788" y="5257800"/>
            <a:ext cx="315913" cy="261938"/>
          </p:xfrm>
          <a:graphic>
            <a:graphicData uri="http://schemas.openxmlformats.org/presentationml/2006/ole">
              <p:oleObj spid="_x0000_s124938" name="Formula" r:id="rId6" imgW="230040" imgH="188280" progId="Equation.Ribbit">
                <p:embed/>
              </p:oleObj>
            </a:graphicData>
          </a:graphic>
        </p:graphicFrame>
        <p:graphicFrame>
          <p:nvGraphicFramePr>
            <p:cNvPr id="58" name="Object 10"/>
            <p:cNvGraphicFramePr>
              <a:graphicFrameLocks noChangeAspect="1"/>
            </p:cNvGraphicFramePr>
            <p:nvPr/>
          </p:nvGraphicFramePr>
          <p:xfrm>
            <a:off x="5600700" y="6489700"/>
            <a:ext cx="301625" cy="215900"/>
          </p:xfrm>
          <a:graphic>
            <a:graphicData uri="http://schemas.openxmlformats.org/presentationml/2006/ole">
              <p:oleObj spid="_x0000_s124939" name="Formula" r:id="rId7" imgW="221040" imgH="155160" progId="Equation.Ribbit">
                <p:embed/>
              </p:oleObj>
            </a:graphicData>
          </a:graphic>
        </p:graphicFrame>
        <p:graphicFrame>
          <p:nvGraphicFramePr>
            <p:cNvPr id="59" name="Object 10"/>
            <p:cNvGraphicFramePr>
              <a:graphicFrameLocks noChangeAspect="1"/>
            </p:cNvGraphicFramePr>
            <p:nvPr/>
          </p:nvGraphicFramePr>
          <p:xfrm>
            <a:off x="6581775" y="6429375"/>
            <a:ext cx="303213" cy="261938"/>
          </p:xfrm>
          <a:graphic>
            <a:graphicData uri="http://schemas.openxmlformats.org/presentationml/2006/ole">
              <p:oleObj spid="_x0000_s124940" name="Formula" r:id="rId8" imgW="221040" imgH="188280" progId="Equation.Ribbit">
                <p:embed/>
              </p:oleObj>
            </a:graphicData>
          </a:graphic>
        </p:graphicFrame>
        <p:sp>
          <p:nvSpPr>
            <p:cNvPr id="62" name="Oval 61"/>
            <p:cNvSpPr/>
            <p:nvPr/>
          </p:nvSpPr>
          <p:spPr>
            <a:xfrm>
              <a:off x="6751638" y="5562600"/>
              <a:ext cx="76200" cy="762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and Notation</a:t>
            </a:r>
            <a:endParaRPr lang="en-US" dirty="0"/>
          </a:p>
        </p:txBody>
      </p:sp>
      <p:graphicFrame>
        <p:nvGraphicFramePr>
          <p:cNvPr id="64" name="Object 7"/>
          <p:cNvGraphicFramePr>
            <a:graphicFrameLocks noChangeAspect="1"/>
          </p:cNvGraphicFramePr>
          <p:nvPr/>
        </p:nvGraphicFramePr>
        <p:xfrm>
          <a:off x="304800" y="1066800"/>
          <a:ext cx="8358187" cy="3603625"/>
        </p:xfrm>
        <a:graphic>
          <a:graphicData uri="http://schemas.openxmlformats.org/presentationml/2006/ole">
            <p:oleObj spid="_x0000_s126978" name="Formula" r:id="rId3" imgW="4692960" imgH="2037240" progId="Equation.Ribbit">
              <p:embed/>
            </p:oleObj>
          </a:graphicData>
        </a:graphic>
      </p:graphicFrame>
      <p:grpSp>
        <p:nvGrpSpPr>
          <p:cNvPr id="60" name="Group 59"/>
          <p:cNvGrpSpPr/>
          <p:nvPr/>
        </p:nvGrpSpPr>
        <p:grpSpPr>
          <a:xfrm>
            <a:off x="5568949" y="4591050"/>
            <a:ext cx="3117851" cy="2038350"/>
            <a:chOff x="5568949" y="4591050"/>
            <a:chExt cx="3117851" cy="2038350"/>
          </a:xfrm>
        </p:grpSpPr>
        <p:cxnSp>
          <p:nvCxnSpPr>
            <p:cNvPr id="39" name="Straight Connector 38"/>
            <p:cNvCxnSpPr/>
            <p:nvPr/>
          </p:nvCxnSpPr>
          <p:spPr>
            <a:xfrm rot="16200000" flipH="1">
              <a:off x="5753099" y="5924549"/>
              <a:ext cx="857252" cy="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919792" y="5514975"/>
              <a:ext cx="1343020" cy="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5400000" flipH="1" flipV="1">
              <a:off x="5045058" y="5469870"/>
              <a:ext cx="1758315" cy="6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 flipH="1" flipV="1">
              <a:off x="5372793" y="5315468"/>
              <a:ext cx="1584960" cy="4802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405418" y="4763134"/>
              <a:ext cx="1801091" cy="15849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 flipH="1">
              <a:off x="6827043" y="5922169"/>
              <a:ext cx="84296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6143621" y="5472110"/>
              <a:ext cx="76200" cy="762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7253287" y="5514975"/>
              <a:ext cx="953366" cy="833439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7196133" y="5457821"/>
              <a:ext cx="119063" cy="1143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5925127" y="6348094"/>
              <a:ext cx="2761673" cy="254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49" name="Object 10"/>
            <p:cNvGraphicFramePr>
              <a:graphicFrameLocks noChangeAspect="1"/>
            </p:cNvGraphicFramePr>
            <p:nvPr/>
          </p:nvGraphicFramePr>
          <p:xfrm>
            <a:off x="5568949" y="5357813"/>
            <a:ext cx="293688" cy="234950"/>
          </p:xfrm>
          <a:graphic>
            <a:graphicData uri="http://schemas.openxmlformats.org/presentationml/2006/ole">
              <p:oleObj spid="_x0000_s126995" name="Formula" r:id="rId4" imgW="214920" imgH="170280" progId="Equation.Ribbit">
                <p:embed/>
              </p:oleObj>
            </a:graphicData>
          </a:graphic>
        </p:graphicFrame>
        <p:graphicFrame>
          <p:nvGraphicFramePr>
            <p:cNvPr id="50" name="Object 10"/>
            <p:cNvGraphicFramePr>
              <a:graphicFrameLocks noChangeAspect="1"/>
            </p:cNvGraphicFramePr>
            <p:nvPr/>
          </p:nvGraphicFramePr>
          <p:xfrm>
            <a:off x="6291262" y="5241925"/>
            <a:ext cx="315912" cy="215900"/>
          </p:xfrm>
          <a:graphic>
            <a:graphicData uri="http://schemas.openxmlformats.org/presentationml/2006/ole">
              <p:oleObj spid="_x0000_s126996" name="Formula" r:id="rId5" imgW="230040" imgH="155160" progId="Equation.Ribbit">
                <p:embed/>
              </p:oleObj>
            </a:graphicData>
          </a:graphic>
        </p:graphicFrame>
        <p:graphicFrame>
          <p:nvGraphicFramePr>
            <p:cNvPr id="51" name="Object 10"/>
            <p:cNvGraphicFramePr>
              <a:graphicFrameLocks noChangeAspect="1"/>
            </p:cNvGraphicFramePr>
            <p:nvPr/>
          </p:nvGraphicFramePr>
          <p:xfrm>
            <a:off x="7272337" y="5181600"/>
            <a:ext cx="315913" cy="261938"/>
          </p:xfrm>
          <a:graphic>
            <a:graphicData uri="http://schemas.openxmlformats.org/presentationml/2006/ole">
              <p:oleObj spid="_x0000_s126997" name="Formula" r:id="rId6" imgW="230040" imgH="188280" progId="Equation.Ribbit">
                <p:embed/>
              </p:oleObj>
            </a:graphicData>
          </a:graphic>
        </p:graphicFrame>
        <p:graphicFrame>
          <p:nvGraphicFramePr>
            <p:cNvPr id="52" name="Object 10"/>
            <p:cNvGraphicFramePr>
              <a:graphicFrameLocks noChangeAspect="1"/>
            </p:cNvGraphicFramePr>
            <p:nvPr/>
          </p:nvGraphicFramePr>
          <p:xfrm>
            <a:off x="6064249" y="6413500"/>
            <a:ext cx="301625" cy="215900"/>
          </p:xfrm>
          <a:graphic>
            <a:graphicData uri="http://schemas.openxmlformats.org/presentationml/2006/ole">
              <p:oleObj spid="_x0000_s126998" name="Formula" r:id="rId7" imgW="221040" imgH="155160" progId="Equation.Ribbit">
                <p:embed/>
              </p:oleObj>
            </a:graphicData>
          </a:graphic>
        </p:graphicFrame>
        <p:graphicFrame>
          <p:nvGraphicFramePr>
            <p:cNvPr id="53" name="Object 10"/>
            <p:cNvGraphicFramePr>
              <a:graphicFrameLocks noChangeAspect="1"/>
            </p:cNvGraphicFramePr>
            <p:nvPr/>
          </p:nvGraphicFramePr>
          <p:xfrm>
            <a:off x="7045324" y="6353175"/>
            <a:ext cx="303213" cy="261938"/>
          </p:xfrm>
          <a:graphic>
            <a:graphicData uri="http://schemas.openxmlformats.org/presentationml/2006/ole">
              <p:oleObj spid="_x0000_s126999" name="Formula" r:id="rId8" imgW="221040" imgH="188280" progId="Equation.Ribbit">
                <p:embed/>
              </p:oleObj>
            </a:graphicData>
          </a:graphic>
        </p:graphicFrame>
        <p:cxnSp>
          <p:nvCxnSpPr>
            <p:cNvPr id="54" name="Straight Connector 53"/>
            <p:cNvCxnSpPr/>
            <p:nvPr/>
          </p:nvCxnSpPr>
          <p:spPr>
            <a:xfrm flipV="1">
              <a:off x="7995371" y="4762500"/>
              <a:ext cx="572366" cy="4761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55" name="Object 10"/>
            <p:cNvGraphicFramePr>
              <a:graphicFrameLocks noChangeAspect="1"/>
            </p:cNvGraphicFramePr>
            <p:nvPr/>
          </p:nvGraphicFramePr>
          <p:xfrm>
            <a:off x="7261225" y="4643438"/>
            <a:ext cx="644525" cy="233362"/>
          </p:xfrm>
          <a:graphic>
            <a:graphicData uri="http://schemas.openxmlformats.org/presentationml/2006/ole">
              <p:oleObj spid="_x0000_s127000" name="Formula" r:id="rId9" imgW="470160" imgH="167760" progId="Equation.Ribbit">
                <p:embed/>
              </p:oleObj>
            </a:graphicData>
          </a:graphic>
        </p:graphicFrame>
      </p:grpSp>
      <p:grpSp>
        <p:nvGrpSpPr>
          <p:cNvPr id="62" name="Group 39"/>
          <p:cNvGrpSpPr/>
          <p:nvPr/>
        </p:nvGrpSpPr>
        <p:grpSpPr>
          <a:xfrm>
            <a:off x="1176337" y="4876800"/>
            <a:ext cx="3395663" cy="873125"/>
            <a:chOff x="1176337" y="5680075"/>
            <a:chExt cx="3395663" cy="873125"/>
          </a:xfrm>
        </p:grpSpPr>
        <p:grpSp>
          <p:nvGrpSpPr>
            <p:cNvPr id="66" name="Group 65"/>
            <p:cNvGrpSpPr/>
            <p:nvPr/>
          </p:nvGrpSpPr>
          <p:grpSpPr>
            <a:xfrm>
              <a:off x="4083151" y="5756275"/>
              <a:ext cx="333376" cy="457200"/>
              <a:chOff x="6019801" y="609600"/>
              <a:chExt cx="333376" cy="457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6086475" y="657224"/>
                <a:ext cx="152400" cy="1524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Arrow Connector 74"/>
              <p:cNvCxnSpPr/>
              <p:nvPr/>
            </p:nvCxnSpPr>
            <p:spPr>
              <a:xfrm flipV="1">
                <a:off x="6019801" y="609600"/>
                <a:ext cx="333376" cy="219075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4" idx="4"/>
              </p:cNvCxnSpPr>
              <p:nvPr/>
            </p:nvCxnSpPr>
            <p:spPr>
              <a:xfrm rot="16200000" flipH="1">
                <a:off x="6038849" y="933449"/>
                <a:ext cx="257176" cy="952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67" name="Object 50"/>
            <p:cNvGraphicFramePr>
              <a:graphicFrameLocks noChangeAspect="1"/>
            </p:cNvGraphicFramePr>
            <p:nvPr/>
          </p:nvGraphicFramePr>
          <p:xfrm>
            <a:off x="1176337" y="6017168"/>
            <a:ext cx="516039" cy="265430"/>
          </p:xfrm>
          <a:graphic>
            <a:graphicData uri="http://schemas.openxmlformats.org/presentationml/2006/ole">
              <p:oleObj spid="_x0000_s127001" name="Formula" r:id="rId10" imgW="340560" imgH="177840" progId="Equation.Ribbit">
                <p:embed/>
              </p:oleObj>
            </a:graphicData>
          </a:graphic>
        </p:graphicFrame>
        <p:cxnSp>
          <p:nvCxnSpPr>
            <p:cNvPr id="68" name="Straight Arrow Connector 67"/>
            <p:cNvCxnSpPr/>
            <p:nvPr/>
          </p:nvCxnSpPr>
          <p:spPr>
            <a:xfrm>
              <a:off x="1692376" y="6156325"/>
              <a:ext cx="15240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9" name="Object 50"/>
            <p:cNvGraphicFramePr>
              <a:graphicFrameLocks noChangeAspect="1"/>
            </p:cNvGraphicFramePr>
            <p:nvPr/>
          </p:nvGraphicFramePr>
          <p:xfrm>
            <a:off x="3657701" y="5680075"/>
            <a:ext cx="425450" cy="196850"/>
          </p:xfrm>
          <a:graphic>
            <a:graphicData uri="http://schemas.openxmlformats.org/presentationml/2006/ole">
              <p:oleObj spid="_x0000_s127002" name="Formula" r:id="rId11" imgW="283320" imgH="131040" progId="Equation.Ribbit">
                <p:embed/>
              </p:oleObj>
            </a:graphicData>
          </a:graphic>
        </p:graphicFrame>
        <p:sp>
          <p:nvSpPr>
            <p:cNvPr id="70" name="Rectangle 69"/>
            <p:cNvSpPr/>
            <p:nvPr/>
          </p:nvSpPr>
          <p:spPr>
            <a:xfrm rot="5400000">
              <a:off x="2940151" y="4994275"/>
              <a:ext cx="228600" cy="2362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083026" y="6118225"/>
              <a:ext cx="1143000" cy="1143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>
              <a:off x="4319587" y="6165850"/>
              <a:ext cx="15240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3" name="Object 19"/>
            <p:cNvGraphicFramePr>
              <a:graphicFrameLocks noChangeAspect="1"/>
            </p:cNvGraphicFramePr>
            <p:nvPr/>
          </p:nvGraphicFramePr>
          <p:xfrm>
            <a:off x="4206875" y="6356350"/>
            <a:ext cx="365125" cy="196850"/>
          </p:xfrm>
          <a:graphic>
            <a:graphicData uri="http://schemas.openxmlformats.org/presentationml/2006/ole">
              <p:oleObj spid="_x0000_s127003" name="Formula" r:id="rId12" imgW="242640" imgH="131040" progId="Equation.Ribbit">
                <p:embed/>
              </p:oleObj>
            </a:graphicData>
          </a:graphic>
        </p:graphicFrame>
      </p:grpSp>
      <p:sp>
        <p:nvSpPr>
          <p:cNvPr id="63" name="Rectangle 62"/>
          <p:cNvSpPr/>
          <p:nvPr/>
        </p:nvSpPr>
        <p:spPr>
          <a:xfrm>
            <a:off x="3812861" y="5314950"/>
            <a:ext cx="274320" cy="114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3352800" y="5314955"/>
            <a:ext cx="274320" cy="114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Allowable commands</a:t>
            </a:r>
            <a:endParaRPr lang="en-US" dirty="0"/>
          </a:p>
        </p:txBody>
      </p:sp>
      <p:graphicFrame>
        <p:nvGraphicFramePr>
          <p:cNvPr id="130061" name="Object 16"/>
          <p:cNvGraphicFramePr>
            <a:graphicFrameLocks noChangeAspect="1"/>
          </p:cNvGraphicFramePr>
          <p:nvPr/>
        </p:nvGraphicFramePr>
        <p:xfrm>
          <a:off x="381000" y="1371600"/>
          <a:ext cx="8343900" cy="1601787"/>
        </p:xfrm>
        <a:graphic>
          <a:graphicData uri="http://schemas.openxmlformats.org/presentationml/2006/ole">
            <p:oleObj spid="_x0000_s130061" name="Formula" r:id="rId3" imgW="4685040" imgH="905760" progId="Equation.Ribbit">
              <p:embed/>
            </p:oleObj>
          </a:graphicData>
        </a:graphic>
      </p:graphicFrame>
      <p:graphicFrame>
        <p:nvGraphicFramePr>
          <p:cNvPr id="130068" name="Object 20"/>
          <p:cNvGraphicFramePr>
            <a:graphicFrameLocks noChangeAspect="1"/>
          </p:cNvGraphicFramePr>
          <p:nvPr/>
        </p:nvGraphicFramePr>
        <p:xfrm>
          <a:off x="8094662" y="5029199"/>
          <a:ext cx="363538" cy="233362"/>
        </p:xfrm>
        <a:graphic>
          <a:graphicData uri="http://schemas.openxmlformats.org/presentationml/2006/ole">
            <p:oleObj spid="_x0000_s130068" name="Formula" r:id="rId4" imgW="265680" imgH="167760" progId="Equation.Ribbit">
              <p:embed/>
            </p:oleObj>
          </a:graphicData>
        </a:graphic>
      </p:graphicFrame>
      <p:cxnSp>
        <p:nvCxnSpPr>
          <p:cNvPr id="75" name="Straight Arrow Connector 74"/>
          <p:cNvCxnSpPr/>
          <p:nvPr/>
        </p:nvCxnSpPr>
        <p:spPr>
          <a:xfrm rot="10800000" flipV="1">
            <a:off x="7866062" y="5181599"/>
            <a:ext cx="228600" cy="1524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16200000" flipH="1">
            <a:off x="5753099" y="5381624"/>
            <a:ext cx="857252" cy="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5919792" y="4972050"/>
            <a:ext cx="1343020" cy="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5400000" flipH="1" flipV="1">
            <a:off x="4888808" y="4768869"/>
            <a:ext cx="2072639" cy="25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 flipH="1" flipV="1">
            <a:off x="5372793" y="4772543"/>
            <a:ext cx="1584960" cy="4802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405418" y="4220209"/>
            <a:ext cx="1801091" cy="15849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16200000" flipH="1">
            <a:off x="6827043" y="5379244"/>
            <a:ext cx="84296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6143621" y="4929185"/>
            <a:ext cx="76200" cy="76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7253287" y="4972050"/>
            <a:ext cx="953366" cy="833439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7196133" y="4914896"/>
            <a:ext cx="119063" cy="11430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5925127" y="5805169"/>
            <a:ext cx="2761673" cy="25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9" name="Object 10"/>
          <p:cNvGraphicFramePr>
            <a:graphicFrameLocks noChangeAspect="1"/>
          </p:cNvGraphicFramePr>
          <p:nvPr/>
        </p:nvGraphicFramePr>
        <p:xfrm>
          <a:off x="5568949" y="4814888"/>
          <a:ext cx="293688" cy="234950"/>
        </p:xfrm>
        <a:graphic>
          <a:graphicData uri="http://schemas.openxmlformats.org/presentationml/2006/ole">
            <p:oleObj spid="_x0000_s130073" name="Formula" r:id="rId5" imgW="214920" imgH="170280" progId="Equation.Ribbit">
              <p:embed/>
            </p:oleObj>
          </a:graphicData>
        </a:graphic>
      </p:graphicFrame>
      <p:graphicFrame>
        <p:nvGraphicFramePr>
          <p:cNvPr id="60" name="Object 10"/>
          <p:cNvGraphicFramePr>
            <a:graphicFrameLocks noChangeAspect="1"/>
          </p:cNvGraphicFramePr>
          <p:nvPr/>
        </p:nvGraphicFramePr>
        <p:xfrm>
          <a:off x="6291262" y="4699000"/>
          <a:ext cx="315912" cy="215900"/>
        </p:xfrm>
        <a:graphic>
          <a:graphicData uri="http://schemas.openxmlformats.org/presentationml/2006/ole">
            <p:oleObj spid="_x0000_s130074" name="Formula" r:id="rId6" imgW="230040" imgH="155160" progId="Equation.Ribbit">
              <p:embed/>
            </p:oleObj>
          </a:graphicData>
        </a:graphic>
      </p:graphicFrame>
      <p:graphicFrame>
        <p:nvGraphicFramePr>
          <p:cNvPr id="61" name="Object 10"/>
          <p:cNvGraphicFramePr>
            <a:graphicFrameLocks noChangeAspect="1"/>
          </p:cNvGraphicFramePr>
          <p:nvPr/>
        </p:nvGraphicFramePr>
        <p:xfrm>
          <a:off x="7272337" y="4638675"/>
          <a:ext cx="315913" cy="261938"/>
        </p:xfrm>
        <a:graphic>
          <a:graphicData uri="http://schemas.openxmlformats.org/presentationml/2006/ole">
            <p:oleObj spid="_x0000_s130075" name="Formula" r:id="rId7" imgW="230040" imgH="188280" progId="Equation.Ribbit">
              <p:embed/>
            </p:oleObj>
          </a:graphicData>
        </a:graphic>
      </p:graphicFrame>
      <p:graphicFrame>
        <p:nvGraphicFramePr>
          <p:cNvPr id="62" name="Object 10"/>
          <p:cNvGraphicFramePr>
            <a:graphicFrameLocks noChangeAspect="1"/>
          </p:cNvGraphicFramePr>
          <p:nvPr/>
        </p:nvGraphicFramePr>
        <p:xfrm>
          <a:off x="6064249" y="5870575"/>
          <a:ext cx="301625" cy="215900"/>
        </p:xfrm>
        <a:graphic>
          <a:graphicData uri="http://schemas.openxmlformats.org/presentationml/2006/ole">
            <p:oleObj spid="_x0000_s130076" name="Formula" r:id="rId8" imgW="221040" imgH="155160" progId="Equation.Ribbit">
              <p:embed/>
            </p:oleObj>
          </a:graphicData>
        </a:graphic>
      </p:graphicFrame>
      <p:graphicFrame>
        <p:nvGraphicFramePr>
          <p:cNvPr id="64" name="Object 10"/>
          <p:cNvGraphicFramePr>
            <a:graphicFrameLocks noChangeAspect="1"/>
          </p:cNvGraphicFramePr>
          <p:nvPr/>
        </p:nvGraphicFramePr>
        <p:xfrm>
          <a:off x="7045324" y="5810250"/>
          <a:ext cx="303213" cy="261938"/>
        </p:xfrm>
        <a:graphic>
          <a:graphicData uri="http://schemas.openxmlformats.org/presentationml/2006/ole">
            <p:oleObj spid="_x0000_s130077" name="Formula" r:id="rId9" imgW="221040" imgH="188280" progId="Equation.Ribbit">
              <p:embed/>
            </p:oleObj>
          </a:graphicData>
        </a:graphic>
      </p:graphicFrame>
      <p:cxnSp>
        <p:nvCxnSpPr>
          <p:cNvPr id="68" name="Straight Connector 67"/>
          <p:cNvCxnSpPr/>
          <p:nvPr/>
        </p:nvCxnSpPr>
        <p:spPr>
          <a:xfrm flipV="1">
            <a:off x="7995371" y="4000500"/>
            <a:ext cx="572366" cy="4761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9" name="Object 10"/>
          <p:cNvGraphicFramePr>
            <a:graphicFrameLocks noChangeAspect="1"/>
          </p:cNvGraphicFramePr>
          <p:nvPr/>
        </p:nvGraphicFramePr>
        <p:xfrm>
          <a:off x="7261225" y="3881438"/>
          <a:ext cx="644525" cy="233362"/>
        </p:xfrm>
        <a:graphic>
          <a:graphicData uri="http://schemas.openxmlformats.org/presentationml/2006/ole">
            <p:oleObj spid="_x0000_s130078" name="Formula" r:id="rId10" imgW="470160" imgH="167760" progId="Equation.Ribbit">
              <p:embed/>
            </p:oleObj>
          </a:graphicData>
        </a:graphic>
      </p:graphicFrame>
      <p:grpSp>
        <p:nvGrpSpPr>
          <p:cNvPr id="70" name="Group 69"/>
          <p:cNvGrpSpPr/>
          <p:nvPr/>
        </p:nvGrpSpPr>
        <p:grpSpPr>
          <a:xfrm>
            <a:off x="1176337" y="4876800"/>
            <a:ext cx="3395663" cy="873125"/>
            <a:chOff x="1176337" y="4876800"/>
            <a:chExt cx="3395663" cy="873125"/>
          </a:xfrm>
        </p:grpSpPr>
        <p:grpSp>
          <p:nvGrpSpPr>
            <p:cNvPr id="40" name="Group 39"/>
            <p:cNvGrpSpPr/>
            <p:nvPr/>
          </p:nvGrpSpPr>
          <p:grpSpPr>
            <a:xfrm>
              <a:off x="1176337" y="4876800"/>
              <a:ext cx="3395663" cy="873125"/>
              <a:chOff x="1176337" y="5680075"/>
              <a:chExt cx="3395663" cy="873125"/>
            </a:xfrm>
          </p:grpSpPr>
          <p:grpSp>
            <p:nvGrpSpPr>
              <p:cNvPr id="41" name="Group 65"/>
              <p:cNvGrpSpPr/>
              <p:nvPr/>
            </p:nvGrpSpPr>
            <p:grpSpPr>
              <a:xfrm>
                <a:off x="4083151" y="5756275"/>
                <a:ext cx="333376" cy="457200"/>
                <a:chOff x="6019801" y="609600"/>
                <a:chExt cx="333376" cy="457200"/>
              </a:xfrm>
            </p:grpSpPr>
            <p:sp>
              <p:nvSpPr>
                <p:cNvPr id="57" name="Oval 56"/>
                <p:cNvSpPr/>
                <p:nvPr/>
              </p:nvSpPr>
              <p:spPr>
                <a:xfrm>
                  <a:off x="6086475" y="657224"/>
                  <a:ext cx="152400" cy="1524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6019801" y="609600"/>
                  <a:ext cx="333376" cy="219075"/>
                </a:xfrm>
                <a:prstGeom prst="straightConnector1">
                  <a:avLst/>
                </a:prstGeom>
                <a:ln w="28575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57" idx="4"/>
                </p:cNvCxnSpPr>
                <p:nvPr/>
              </p:nvCxnSpPr>
              <p:spPr>
                <a:xfrm rot="16200000" flipH="1">
                  <a:off x="6038849" y="933449"/>
                  <a:ext cx="257176" cy="952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43" name="Object 50"/>
              <p:cNvGraphicFramePr>
                <a:graphicFrameLocks noChangeAspect="1"/>
              </p:cNvGraphicFramePr>
              <p:nvPr/>
            </p:nvGraphicFramePr>
            <p:xfrm>
              <a:off x="1176337" y="6017168"/>
              <a:ext cx="516039" cy="265430"/>
            </p:xfrm>
            <a:graphic>
              <a:graphicData uri="http://schemas.openxmlformats.org/presentationml/2006/ole">
                <p:oleObj spid="_x0000_s130079" name="Formula" r:id="rId11" imgW="340560" imgH="177840" progId="Equation.Ribbit">
                  <p:embed/>
                </p:oleObj>
              </a:graphicData>
            </a:graphic>
          </p:graphicFrame>
          <p:cxnSp>
            <p:nvCxnSpPr>
              <p:cNvPr id="44" name="Straight Arrow Connector 43"/>
              <p:cNvCxnSpPr/>
              <p:nvPr/>
            </p:nvCxnSpPr>
            <p:spPr>
              <a:xfrm>
                <a:off x="1692376" y="6156325"/>
                <a:ext cx="1524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48" name="Object 50"/>
              <p:cNvGraphicFramePr>
                <a:graphicFrameLocks noChangeAspect="1"/>
              </p:cNvGraphicFramePr>
              <p:nvPr/>
            </p:nvGraphicFramePr>
            <p:xfrm>
              <a:off x="3657701" y="5680075"/>
              <a:ext cx="425450" cy="196850"/>
            </p:xfrm>
            <a:graphic>
              <a:graphicData uri="http://schemas.openxmlformats.org/presentationml/2006/ole">
                <p:oleObj spid="_x0000_s130080" name="Formula" r:id="rId12" imgW="283320" imgH="131040" progId="Equation.Ribbit">
                  <p:embed/>
                </p:oleObj>
              </a:graphicData>
            </a:graphic>
          </p:graphicFrame>
          <p:sp>
            <p:nvSpPr>
              <p:cNvPr id="49" name="Rectangle 48"/>
              <p:cNvSpPr/>
              <p:nvPr/>
            </p:nvSpPr>
            <p:spPr>
              <a:xfrm rot="5400000">
                <a:off x="2940151" y="4994275"/>
                <a:ext cx="228600" cy="2362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83026" y="6118225"/>
                <a:ext cx="1143000" cy="1143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>
                <a:off x="4319587" y="6165850"/>
                <a:ext cx="1524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6" name="Object 19"/>
              <p:cNvGraphicFramePr>
                <a:graphicFrameLocks noChangeAspect="1"/>
              </p:cNvGraphicFramePr>
              <p:nvPr/>
            </p:nvGraphicFramePr>
            <p:xfrm>
              <a:off x="4206875" y="6356350"/>
              <a:ext cx="365125" cy="196850"/>
            </p:xfrm>
            <a:graphic>
              <a:graphicData uri="http://schemas.openxmlformats.org/presentationml/2006/ole">
                <p:oleObj spid="_x0000_s130081" name="Formula" r:id="rId13" imgW="242640" imgH="131040" progId="Equation.Ribbit">
                  <p:embed/>
                </p:oleObj>
              </a:graphicData>
            </a:graphic>
          </p:graphicFrame>
        </p:grpSp>
        <p:sp>
          <p:nvSpPr>
            <p:cNvPr id="66" name="Rectangle 65"/>
            <p:cNvSpPr/>
            <p:nvPr/>
          </p:nvSpPr>
          <p:spPr>
            <a:xfrm>
              <a:off x="3812861" y="5314950"/>
              <a:ext cx="274320" cy="1143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352800" y="5314955"/>
              <a:ext cx="274320" cy="1143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Allowable commands</a:t>
            </a:r>
            <a:endParaRPr lang="en-US" dirty="0"/>
          </a:p>
        </p:txBody>
      </p:sp>
      <p:graphicFrame>
        <p:nvGraphicFramePr>
          <p:cNvPr id="130061" name="Object 16"/>
          <p:cNvGraphicFramePr>
            <a:graphicFrameLocks noChangeAspect="1"/>
          </p:cNvGraphicFramePr>
          <p:nvPr/>
        </p:nvGraphicFramePr>
        <p:xfrm>
          <a:off x="419100" y="990600"/>
          <a:ext cx="8343900" cy="3911600"/>
        </p:xfrm>
        <a:graphic>
          <a:graphicData uri="http://schemas.openxmlformats.org/presentationml/2006/ole">
            <p:oleObj spid="_x0000_s131074" name="Formula" r:id="rId3" imgW="4683960" imgH="2213640" progId="Equation.Ribbit">
              <p:embed/>
            </p:oleObj>
          </a:graphicData>
        </a:graphic>
      </p:graphicFrame>
      <p:grpSp>
        <p:nvGrpSpPr>
          <p:cNvPr id="74" name="Group 73"/>
          <p:cNvGrpSpPr/>
          <p:nvPr/>
        </p:nvGrpSpPr>
        <p:grpSpPr>
          <a:xfrm>
            <a:off x="5568949" y="4914900"/>
            <a:ext cx="3117851" cy="1733552"/>
            <a:chOff x="5568949" y="4914900"/>
            <a:chExt cx="3117851" cy="1733552"/>
          </a:xfrm>
        </p:grpSpPr>
        <p:graphicFrame>
          <p:nvGraphicFramePr>
            <p:cNvPr id="24" name="Object 20"/>
            <p:cNvGraphicFramePr>
              <a:graphicFrameLocks noChangeAspect="1"/>
            </p:cNvGraphicFramePr>
            <p:nvPr/>
          </p:nvGraphicFramePr>
          <p:xfrm>
            <a:off x="8094662" y="5867399"/>
            <a:ext cx="363538" cy="233362"/>
          </p:xfrm>
          <a:graphic>
            <a:graphicData uri="http://schemas.openxmlformats.org/presentationml/2006/ole">
              <p:oleObj spid="_x0000_s131100" name="Formula" r:id="rId4" imgW="265680" imgH="167760" progId="Equation.Ribbit">
                <p:embed/>
              </p:oleObj>
            </a:graphicData>
          </a:graphic>
        </p:graphicFrame>
        <p:cxnSp>
          <p:nvCxnSpPr>
            <p:cNvPr id="25" name="Straight Arrow Connector 24"/>
            <p:cNvCxnSpPr/>
            <p:nvPr/>
          </p:nvCxnSpPr>
          <p:spPr>
            <a:xfrm rot="10800000" flipV="1">
              <a:off x="7866062" y="6019799"/>
              <a:ext cx="228600" cy="1524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5753099" y="6219824"/>
              <a:ext cx="857252" cy="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5919792" y="5810250"/>
              <a:ext cx="1343020" cy="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5400000" flipH="1" flipV="1">
              <a:off x="5059345" y="5779432"/>
              <a:ext cx="1729740" cy="6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 flipH="1" flipV="1">
              <a:off x="5372793" y="5610743"/>
              <a:ext cx="1584960" cy="4802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405418" y="5058409"/>
              <a:ext cx="1801091" cy="15849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6827043" y="6217444"/>
              <a:ext cx="84296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6143621" y="5767385"/>
              <a:ext cx="76200" cy="762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7253287" y="5810250"/>
              <a:ext cx="953366" cy="833439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7196133" y="5753096"/>
              <a:ext cx="119063" cy="1143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5925127" y="6643369"/>
              <a:ext cx="2761673" cy="254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50" name="Object 10"/>
            <p:cNvGraphicFramePr>
              <a:graphicFrameLocks noChangeAspect="1"/>
            </p:cNvGraphicFramePr>
            <p:nvPr/>
          </p:nvGraphicFramePr>
          <p:xfrm>
            <a:off x="5568949" y="5653088"/>
            <a:ext cx="293688" cy="234950"/>
          </p:xfrm>
          <a:graphic>
            <a:graphicData uri="http://schemas.openxmlformats.org/presentationml/2006/ole">
              <p:oleObj spid="_x0000_s131105" name="Formula" r:id="rId5" imgW="214920" imgH="170280" progId="Equation.Ribbit">
                <p:embed/>
              </p:oleObj>
            </a:graphicData>
          </a:graphic>
        </p:graphicFrame>
        <p:graphicFrame>
          <p:nvGraphicFramePr>
            <p:cNvPr id="51" name="Object 10"/>
            <p:cNvGraphicFramePr>
              <a:graphicFrameLocks noChangeAspect="1"/>
            </p:cNvGraphicFramePr>
            <p:nvPr/>
          </p:nvGraphicFramePr>
          <p:xfrm>
            <a:off x="6291262" y="5537200"/>
            <a:ext cx="315912" cy="215900"/>
          </p:xfrm>
          <a:graphic>
            <a:graphicData uri="http://schemas.openxmlformats.org/presentationml/2006/ole">
              <p:oleObj spid="_x0000_s131106" name="Formula" r:id="rId6" imgW="230040" imgH="155160" progId="Equation.Ribbit">
                <p:embed/>
              </p:oleObj>
            </a:graphicData>
          </a:graphic>
        </p:graphicFrame>
        <p:graphicFrame>
          <p:nvGraphicFramePr>
            <p:cNvPr id="52" name="Object 10"/>
            <p:cNvGraphicFramePr>
              <a:graphicFrameLocks noChangeAspect="1"/>
            </p:cNvGraphicFramePr>
            <p:nvPr/>
          </p:nvGraphicFramePr>
          <p:xfrm>
            <a:off x="7272337" y="5476875"/>
            <a:ext cx="315913" cy="261938"/>
          </p:xfrm>
          <a:graphic>
            <a:graphicData uri="http://schemas.openxmlformats.org/presentationml/2006/ole">
              <p:oleObj spid="_x0000_s131107" name="Formula" r:id="rId7" imgW="230040" imgH="188280" progId="Equation.Ribbit">
                <p:embed/>
              </p:oleObj>
            </a:graphicData>
          </a:graphic>
        </p:graphicFrame>
      </p:grpSp>
      <p:grpSp>
        <p:nvGrpSpPr>
          <p:cNvPr id="58" name="Group 57"/>
          <p:cNvGrpSpPr/>
          <p:nvPr/>
        </p:nvGrpSpPr>
        <p:grpSpPr>
          <a:xfrm>
            <a:off x="1176337" y="5257800"/>
            <a:ext cx="3395663" cy="873125"/>
            <a:chOff x="1176337" y="5680075"/>
            <a:chExt cx="3395663" cy="873125"/>
          </a:xfrm>
        </p:grpSpPr>
        <p:grpSp>
          <p:nvGrpSpPr>
            <p:cNvPr id="59" name="Group 65"/>
            <p:cNvGrpSpPr/>
            <p:nvPr/>
          </p:nvGrpSpPr>
          <p:grpSpPr>
            <a:xfrm>
              <a:off x="4083151" y="5756275"/>
              <a:ext cx="333376" cy="457200"/>
              <a:chOff x="6019801" y="609600"/>
              <a:chExt cx="333376" cy="457200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6086475" y="657224"/>
                <a:ext cx="152400" cy="1524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9" name="Straight Arrow Connector 68"/>
              <p:cNvCxnSpPr/>
              <p:nvPr/>
            </p:nvCxnSpPr>
            <p:spPr>
              <a:xfrm flipV="1">
                <a:off x="6019801" y="609600"/>
                <a:ext cx="333376" cy="219075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68" idx="4"/>
              </p:cNvCxnSpPr>
              <p:nvPr/>
            </p:nvCxnSpPr>
            <p:spPr>
              <a:xfrm rot="16200000" flipH="1">
                <a:off x="6038849" y="933449"/>
                <a:ext cx="257176" cy="952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60" name="Object 50"/>
            <p:cNvGraphicFramePr>
              <a:graphicFrameLocks noChangeAspect="1"/>
            </p:cNvGraphicFramePr>
            <p:nvPr/>
          </p:nvGraphicFramePr>
          <p:xfrm>
            <a:off x="1176337" y="6017168"/>
            <a:ext cx="516039" cy="265430"/>
          </p:xfrm>
          <a:graphic>
            <a:graphicData uri="http://schemas.openxmlformats.org/presentationml/2006/ole">
              <p:oleObj spid="_x0000_s131111" name="Formula" r:id="rId8" imgW="340560" imgH="177840" progId="Equation.Ribbit">
                <p:embed/>
              </p:oleObj>
            </a:graphicData>
          </a:graphic>
        </p:graphicFrame>
        <p:cxnSp>
          <p:nvCxnSpPr>
            <p:cNvPr id="61" name="Straight Arrow Connector 60"/>
            <p:cNvCxnSpPr/>
            <p:nvPr/>
          </p:nvCxnSpPr>
          <p:spPr>
            <a:xfrm>
              <a:off x="1692376" y="6156325"/>
              <a:ext cx="15240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2" name="Object 50"/>
            <p:cNvGraphicFramePr>
              <a:graphicFrameLocks noChangeAspect="1"/>
            </p:cNvGraphicFramePr>
            <p:nvPr/>
          </p:nvGraphicFramePr>
          <p:xfrm>
            <a:off x="3657701" y="5680075"/>
            <a:ext cx="425450" cy="196850"/>
          </p:xfrm>
          <a:graphic>
            <a:graphicData uri="http://schemas.openxmlformats.org/presentationml/2006/ole">
              <p:oleObj spid="_x0000_s131112" name="Formula" r:id="rId9" imgW="283320" imgH="131040" progId="Equation.Ribbit">
                <p:embed/>
              </p:oleObj>
            </a:graphicData>
          </a:graphic>
        </p:graphicFrame>
        <p:sp>
          <p:nvSpPr>
            <p:cNvPr id="63" name="Rectangle 62"/>
            <p:cNvSpPr/>
            <p:nvPr/>
          </p:nvSpPr>
          <p:spPr>
            <a:xfrm rot="5400000">
              <a:off x="2940151" y="4994275"/>
              <a:ext cx="228600" cy="2362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83026" y="6118225"/>
              <a:ext cx="1143000" cy="1143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4319587" y="6165850"/>
              <a:ext cx="15240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7" name="Object 19"/>
            <p:cNvGraphicFramePr>
              <a:graphicFrameLocks noChangeAspect="1"/>
            </p:cNvGraphicFramePr>
            <p:nvPr/>
          </p:nvGraphicFramePr>
          <p:xfrm>
            <a:off x="4206875" y="6356350"/>
            <a:ext cx="365125" cy="196850"/>
          </p:xfrm>
          <a:graphic>
            <a:graphicData uri="http://schemas.openxmlformats.org/presentationml/2006/ole">
              <p:oleObj spid="_x0000_s131113" name="Formula" r:id="rId10" imgW="242640" imgH="131040" progId="Equation.Ribbit">
                <p:embed/>
              </p:oleObj>
            </a:graphicData>
          </a:graphic>
        </p:graphicFrame>
      </p:grpSp>
      <p:sp>
        <p:nvSpPr>
          <p:cNvPr id="71" name="Rectangle 70"/>
          <p:cNvSpPr/>
          <p:nvPr/>
        </p:nvSpPr>
        <p:spPr>
          <a:xfrm>
            <a:off x="3812861" y="5695950"/>
            <a:ext cx="274320" cy="114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3352800" y="5695955"/>
            <a:ext cx="274320" cy="114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comments about the setup</a:t>
            </a:r>
            <a:endParaRPr lang="en-US" dirty="0"/>
          </a:p>
        </p:txBody>
      </p:sp>
      <p:graphicFrame>
        <p:nvGraphicFramePr>
          <p:cNvPr id="95283" name="Object 16"/>
          <p:cNvGraphicFramePr>
            <a:graphicFrameLocks noChangeAspect="1"/>
          </p:cNvGraphicFramePr>
          <p:nvPr/>
        </p:nvGraphicFramePr>
        <p:xfrm>
          <a:off x="641350" y="1341437"/>
          <a:ext cx="7969250" cy="4678363"/>
        </p:xfrm>
        <a:graphic>
          <a:graphicData uri="http://schemas.openxmlformats.org/presentationml/2006/ole">
            <p:oleObj spid="_x0000_s95283" name="Formula" r:id="rId3" imgW="4474440" imgH="2639160" progId="Equation.Ribbi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Model: Downstream boundary flow</a:t>
            </a:r>
            <a:endParaRPr lang="en-US" dirty="0"/>
          </a:p>
        </p:txBody>
      </p:sp>
      <p:graphicFrame>
        <p:nvGraphicFramePr>
          <p:cNvPr id="106510" name="Object 16"/>
          <p:cNvGraphicFramePr>
            <a:graphicFrameLocks noChangeAspect="1"/>
          </p:cNvGraphicFramePr>
          <p:nvPr/>
        </p:nvGraphicFramePr>
        <p:xfrm>
          <a:off x="685800" y="1219200"/>
          <a:ext cx="6654800" cy="4159250"/>
        </p:xfrm>
        <a:graphic>
          <a:graphicData uri="http://schemas.openxmlformats.org/presentationml/2006/ole">
            <p:oleObj spid="_x0000_s134146" name="Formula" r:id="rId3" imgW="3730320" imgH="2348280" progId="Equation.Ribbit">
              <p:embed/>
            </p:oleObj>
          </a:graphicData>
        </a:graphic>
      </p:graphicFrame>
      <p:cxnSp>
        <p:nvCxnSpPr>
          <p:cNvPr id="12" name="Straight Connector 11"/>
          <p:cNvCxnSpPr/>
          <p:nvPr/>
        </p:nvCxnSpPr>
        <p:spPr>
          <a:xfrm rot="10800000">
            <a:off x="7620000" y="2209800"/>
            <a:ext cx="9144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277100" y="1943100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010400" y="1600200"/>
            <a:ext cx="1524000" cy="609600"/>
          </a:xfrm>
          <a:prstGeom prst="rect">
            <a:avLst/>
          </a:prstGeom>
          <a:solidFill>
            <a:schemeClr val="bg1">
              <a:lumMod val="7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rot="10800000">
            <a:off x="7010400" y="2209800"/>
            <a:ext cx="60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 flipV="1">
            <a:off x="7596187" y="219074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Model: Downstream boundary flow</a:t>
            </a:r>
            <a:endParaRPr lang="en-US" dirty="0"/>
          </a:p>
        </p:txBody>
      </p:sp>
      <p:graphicFrame>
        <p:nvGraphicFramePr>
          <p:cNvPr id="138244" name="Object 16"/>
          <p:cNvGraphicFramePr>
            <a:graphicFrameLocks noChangeAspect="1"/>
          </p:cNvGraphicFramePr>
          <p:nvPr/>
        </p:nvGraphicFramePr>
        <p:xfrm>
          <a:off x="463550" y="2605087"/>
          <a:ext cx="8147050" cy="1814513"/>
        </p:xfrm>
        <a:graphic>
          <a:graphicData uri="http://schemas.openxmlformats.org/presentationml/2006/ole">
            <p:oleObj spid="_x0000_s138244" name="Formula" r:id="rId3" imgW="4555800" imgH="1019880" progId="Equation.Ribbit">
              <p:embed/>
            </p:oleObj>
          </a:graphicData>
        </a:graphic>
      </p:graphicFrame>
      <p:grpSp>
        <p:nvGrpSpPr>
          <p:cNvPr id="30" name="Group 29"/>
          <p:cNvGrpSpPr/>
          <p:nvPr/>
        </p:nvGrpSpPr>
        <p:grpSpPr>
          <a:xfrm>
            <a:off x="6172200" y="4876800"/>
            <a:ext cx="1992312" cy="1292858"/>
            <a:chOff x="6172200" y="5257800"/>
            <a:chExt cx="1992312" cy="1292858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7592146" y="5376862"/>
              <a:ext cx="572366" cy="4761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25" name="Object 10"/>
            <p:cNvGraphicFramePr>
              <a:graphicFrameLocks noChangeAspect="1"/>
            </p:cNvGraphicFramePr>
            <p:nvPr/>
          </p:nvGraphicFramePr>
          <p:xfrm>
            <a:off x="6858000" y="5257800"/>
            <a:ext cx="644525" cy="233362"/>
          </p:xfrm>
          <a:graphic>
            <a:graphicData uri="http://schemas.openxmlformats.org/presentationml/2006/ole">
              <p:oleObj spid="_x0000_s138252" name="Formula" r:id="rId4" imgW="470160" imgH="167760" progId="Equation.Ribbit">
                <p:embed/>
              </p:oleObj>
            </a:graphicData>
          </a:graphic>
        </p:graphicFrame>
        <p:grpSp>
          <p:nvGrpSpPr>
            <p:cNvPr id="29" name="Group 28"/>
            <p:cNvGrpSpPr/>
            <p:nvPr/>
          </p:nvGrpSpPr>
          <p:grpSpPr>
            <a:xfrm>
              <a:off x="6172200" y="5257800"/>
              <a:ext cx="1700208" cy="1292858"/>
              <a:chOff x="5105400" y="4476748"/>
              <a:chExt cx="2767008" cy="207391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flipV="1">
                <a:off x="5105400" y="5714998"/>
                <a:ext cx="1343020" cy="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rot="5400000" flipH="1" flipV="1">
                <a:off x="4074416" y="5511817"/>
                <a:ext cx="2072639" cy="250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rot="5400000" flipH="1" flipV="1">
                <a:off x="4558401" y="5515491"/>
                <a:ext cx="1584960" cy="48029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591026" y="4963157"/>
                <a:ext cx="1801091" cy="158496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5329229" y="5672133"/>
                <a:ext cx="76200" cy="762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6438895" y="5714998"/>
                <a:ext cx="953366" cy="833439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6381741" y="5657844"/>
                <a:ext cx="119063" cy="11430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5110735" y="6548117"/>
                <a:ext cx="2761673" cy="254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Oval 25"/>
              <p:cNvSpPr/>
              <p:nvPr/>
            </p:nvSpPr>
            <p:spPr>
              <a:xfrm>
                <a:off x="6805608" y="6029323"/>
                <a:ext cx="76200" cy="76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571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</p:grpSp>
        <p:graphicFrame>
          <p:nvGraphicFramePr>
            <p:cNvPr id="138253" name="Object 10"/>
            <p:cNvGraphicFramePr>
              <a:graphicFrameLocks noChangeAspect="1"/>
            </p:cNvGraphicFramePr>
            <p:nvPr/>
          </p:nvGraphicFramePr>
          <p:xfrm>
            <a:off x="7400925" y="6019800"/>
            <a:ext cx="219075" cy="222952"/>
          </p:xfrm>
          <a:graphic>
            <a:graphicData uri="http://schemas.openxmlformats.org/presentationml/2006/ole">
              <p:oleObj spid="_x0000_s138253" name="Formula" r:id="rId5" imgW="132120" imgH="131040" progId="Equation.Ribbit">
                <p:embed/>
              </p:oleObj>
            </a:graphicData>
          </a:graphic>
        </p:graphicFrame>
      </p:grpSp>
      <p:graphicFrame>
        <p:nvGraphicFramePr>
          <p:cNvPr id="138254" name="Object 16"/>
          <p:cNvGraphicFramePr>
            <a:graphicFrameLocks noChangeAspect="1"/>
          </p:cNvGraphicFramePr>
          <p:nvPr/>
        </p:nvGraphicFramePr>
        <p:xfrm>
          <a:off x="2971800" y="990600"/>
          <a:ext cx="5707063" cy="992188"/>
        </p:xfrm>
        <a:graphic>
          <a:graphicData uri="http://schemas.openxmlformats.org/presentationml/2006/ole">
            <p:oleObj spid="_x0000_s138254" name="Formula" r:id="rId6" imgW="3199320" imgH="560160" progId="Equation.Ribbit">
              <p:embed/>
            </p:oleObj>
          </a:graphicData>
        </a:graphic>
      </p:graphicFrame>
      <p:graphicFrame>
        <p:nvGraphicFramePr>
          <p:cNvPr id="138256" name="Object 16"/>
          <p:cNvGraphicFramePr>
            <a:graphicFrameLocks noChangeAspect="1"/>
          </p:cNvGraphicFramePr>
          <p:nvPr/>
        </p:nvGraphicFramePr>
        <p:xfrm>
          <a:off x="373063" y="1217613"/>
          <a:ext cx="1330325" cy="284162"/>
        </p:xfrm>
        <a:graphic>
          <a:graphicData uri="http://schemas.openxmlformats.org/presentationml/2006/ole">
            <p:oleObj spid="_x0000_s138256" name="Formula" r:id="rId7" imgW="744480" imgH="160200" progId="Equation.Ribbit">
              <p:embed/>
            </p:oleObj>
          </a:graphicData>
        </a:graphic>
      </p:graphicFrame>
      <p:grpSp>
        <p:nvGrpSpPr>
          <p:cNvPr id="27" name="Group 65"/>
          <p:cNvGrpSpPr/>
          <p:nvPr/>
        </p:nvGrpSpPr>
        <p:grpSpPr>
          <a:xfrm>
            <a:off x="4083151" y="4994275"/>
            <a:ext cx="333376" cy="457200"/>
            <a:chOff x="6019801" y="609600"/>
            <a:chExt cx="333376" cy="457200"/>
          </a:xfrm>
        </p:grpSpPr>
        <p:sp>
          <p:nvSpPr>
            <p:cNvPr id="37" name="Oval 36"/>
            <p:cNvSpPr/>
            <p:nvPr/>
          </p:nvSpPr>
          <p:spPr>
            <a:xfrm>
              <a:off x="6086475" y="657224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6019801" y="609600"/>
              <a:ext cx="333376" cy="219075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7" idx="4"/>
            </p:cNvCxnSpPr>
            <p:nvPr/>
          </p:nvCxnSpPr>
          <p:spPr>
            <a:xfrm rot="16200000" flipH="1">
              <a:off x="6038849" y="933449"/>
              <a:ext cx="257176" cy="95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8" name="Object 50"/>
          <p:cNvGraphicFramePr>
            <a:graphicFrameLocks noChangeAspect="1"/>
          </p:cNvGraphicFramePr>
          <p:nvPr/>
        </p:nvGraphicFramePr>
        <p:xfrm>
          <a:off x="1176337" y="5255168"/>
          <a:ext cx="516039" cy="265430"/>
        </p:xfrm>
        <a:graphic>
          <a:graphicData uri="http://schemas.openxmlformats.org/presentationml/2006/ole">
            <p:oleObj spid="_x0000_s138257" name="Formula" r:id="rId8" imgW="340560" imgH="177840" progId="Equation.Ribbit">
              <p:embed/>
            </p:oleObj>
          </a:graphicData>
        </a:graphic>
      </p:graphicFrame>
      <p:cxnSp>
        <p:nvCxnSpPr>
          <p:cNvPr id="31" name="Straight Arrow Connector 30"/>
          <p:cNvCxnSpPr/>
          <p:nvPr/>
        </p:nvCxnSpPr>
        <p:spPr>
          <a:xfrm>
            <a:off x="1692376" y="5394325"/>
            <a:ext cx="152400" cy="15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50"/>
          <p:cNvGraphicFramePr>
            <a:graphicFrameLocks noChangeAspect="1"/>
          </p:cNvGraphicFramePr>
          <p:nvPr/>
        </p:nvGraphicFramePr>
        <p:xfrm>
          <a:off x="3657701" y="4918075"/>
          <a:ext cx="425450" cy="196850"/>
        </p:xfrm>
        <a:graphic>
          <a:graphicData uri="http://schemas.openxmlformats.org/presentationml/2006/ole">
            <p:oleObj spid="_x0000_s138258" name="Formula" r:id="rId9" imgW="283320" imgH="131040" progId="Equation.Ribbit">
              <p:embed/>
            </p:oleObj>
          </a:graphicData>
        </a:graphic>
      </p:graphicFrame>
      <p:sp>
        <p:nvSpPr>
          <p:cNvPr id="33" name="Rectangle 32"/>
          <p:cNvSpPr/>
          <p:nvPr/>
        </p:nvSpPr>
        <p:spPr>
          <a:xfrm rot="5400000">
            <a:off x="2940151" y="4232275"/>
            <a:ext cx="228600" cy="236220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083026" y="5356225"/>
            <a:ext cx="1143000" cy="114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319587" y="5403850"/>
            <a:ext cx="152400" cy="15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19"/>
          <p:cNvGraphicFramePr>
            <a:graphicFrameLocks noChangeAspect="1"/>
          </p:cNvGraphicFramePr>
          <p:nvPr/>
        </p:nvGraphicFramePr>
        <p:xfrm>
          <a:off x="4495800" y="5334000"/>
          <a:ext cx="365125" cy="196850"/>
        </p:xfrm>
        <a:graphic>
          <a:graphicData uri="http://schemas.openxmlformats.org/presentationml/2006/ole">
            <p:oleObj spid="_x0000_s138259" name="Formula" r:id="rId10" imgW="242640" imgH="131040" progId="Equation.Ribbit">
              <p:embed/>
            </p:oleObj>
          </a:graphicData>
        </a:graphic>
      </p:graphicFrame>
      <p:sp>
        <p:nvSpPr>
          <p:cNvPr id="22" name="Rectangle 21"/>
          <p:cNvSpPr/>
          <p:nvPr/>
        </p:nvSpPr>
        <p:spPr>
          <a:xfrm>
            <a:off x="3812861" y="5356225"/>
            <a:ext cx="274320" cy="114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352800" y="5356230"/>
            <a:ext cx="274320" cy="114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8260" name="Object 13"/>
          <p:cNvGraphicFramePr>
            <a:graphicFrameLocks noChangeAspect="1"/>
          </p:cNvGraphicFramePr>
          <p:nvPr/>
        </p:nvGraphicFramePr>
        <p:xfrm>
          <a:off x="4057650" y="5867400"/>
          <a:ext cx="198438" cy="196850"/>
        </p:xfrm>
        <a:graphic>
          <a:graphicData uri="http://schemas.openxmlformats.org/presentationml/2006/ole">
            <p:oleObj spid="_x0000_s138260" name="Formula" r:id="rId11" imgW="132120" imgH="131040" progId="Equation.Ribbit">
              <p:embed/>
            </p:oleObj>
          </a:graphicData>
        </a:graphic>
      </p:graphicFrame>
      <p:cxnSp>
        <p:nvCxnSpPr>
          <p:cNvPr id="41" name="Straight Arrow Connector 40"/>
          <p:cNvCxnSpPr/>
          <p:nvPr/>
        </p:nvCxnSpPr>
        <p:spPr>
          <a:xfrm rot="5400000" flipH="1" flipV="1">
            <a:off x="3982243" y="5674519"/>
            <a:ext cx="37782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209801" y="1828800"/>
            <a:ext cx="4876800" cy="228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outline</a:t>
            </a:r>
            <a:endParaRPr lang="en-US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2438400" y="1054100"/>
          <a:ext cx="1663700" cy="265113"/>
        </p:xfrm>
        <a:graphic>
          <a:graphicData uri="http://schemas.openxmlformats.org/presentationml/2006/ole">
            <p:oleObj spid="_x0000_s1026" name="Formula" r:id="rId3" imgW="1112760" imgH="177840" progId="Equation.Ribbit">
              <p:embed/>
            </p:oleObj>
          </a:graphicData>
        </a:graphic>
      </p:graphicFrame>
      <p:sp>
        <p:nvSpPr>
          <p:cNvPr id="16" name="Left Arrow 15"/>
          <p:cNvSpPr/>
          <p:nvPr/>
        </p:nvSpPr>
        <p:spPr>
          <a:xfrm rot="10800000">
            <a:off x="1828801" y="1863636"/>
            <a:ext cx="228600" cy="152400"/>
          </a:xfrm>
          <a:prstGeom prst="leftArrow">
            <a:avLst/>
          </a:prstGeom>
          <a:solidFill>
            <a:srgbClr val="FFC000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7162801" y="1870164"/>
            <a:ext cx="228600" cy="152400"/>
          </a:xfrm>
          <a:prstGeom prst="leftArrow">
            <a:avLst/>
          </a:prstGeom>
          <a:solidFill>
            <a:srgbClr val="FFC000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rot="5400000" flipH="1" flipV="1">
            <a:off x="2027943" y="1403194"/>
            <a:ext cx="6096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340658" y="1708788"/>
            <a:ext cx="46482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331949" y="1403988"/>
            <a:ext cx="457200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209801" y="4006212"/>
            <a:ext cx="4876800" cy="228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2460625" y="3392488"/>
          <a:ext cx="2341563" cy="265112"/>
        </p:xfrm>
        <a:graphic>
          <a:graphicData uri="http://schemas.openxmlformats.org/presentationml/2006/ole">
            <p:oleObj spid="_x0000_s1027" name="Formula" r:id="rId4" imgW="1567440" imgH="177840" progId="Equation.Ribbit">
              <p:embed/>
            </p:oleObj>
          </a:graphicData>
        </a:graphic>
      </p:graphicFrame>
      <p:sp>
        <p:nvSpPr>
          <p:cNvPr id="27" name="Left Arrow 26"/>
          <p:cNvSpPr/>
          <p:nvPr/>
        </p:nvSpPr>
        <p:spPr>
          <a:xfrm rot="10800000">
            <a:off x="1828801" y="4041048"/>
            <a:ext cx="228600" cy="152400"/>
          </a:xfrm>
          <a:prstGeom prst="leftArrow">
            <a:avLst/>
          </a:prstGeom>
          <a:solidFill>
            <a:srgbClr val="FFC000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Arrow 27"/>
          <p:cNvSpPr/>
          <p:nvPr/>
        </p:nvSpPr>
        <p:spPr>
          <a:xfrm rot="10800000">
            <a:off x="7162801" y="4047576"/>
            <a:ext cx="228600" cy="152400"/>
          </a:xfrm>
          <a:prstGeom prst="leftArrow">
            <a:avLst/>
          </a:prstGeom>
          <a:solidFill>
            <a:srgbClr val="FFC000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rot="5400000" flipH="1" flipV="1">
            <a:off x="2027943" y="3580606"/>
            <a:ext cx="6096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340658" y="3886200"/>
            <a:ext cx="489834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2342606" y="3428999"/>
            <a:ext cx="4667794" cy="448761"/>
          </a:xfrm>
          <a:custGeom>
            <a:avLst/>
            <a:gdLst>
              <a:gd name="connsiteX0" fmla="*/ 0 w 4450080"/>
              <a:gd name="connsiteY0" fmla="*/ 374468 h 487680"/>
              <a:gd name="connsiteX1" fmla="*/ 2690948 w 4450080"/>
              <a:gd name="connsiteY1" fmla="*/ 374468 h 487680"/>
              <a:gd name="connsiteX2" fmla="*/ 2690948 w 4450080"/>
              <a:gd name="connsiteY2" fmla="*/ 0 h 487680"/>
              <a:gd name="connsiteX3" fmla="*/ 4441371 w 4450080"/>
              <a:gd name="connsiteY3" fmla="*/ 0 h 487680"/>
              <a:gd name="connsiteX4" fmla="*/ 4450080 w 4450080"/>
              <a:gd name="connsiteY4" fmla="*/ 487680 h 48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0080" h="487680">
                <a:moveTo>
                  <a:pt x="0" y="374468"/>
                </a:moveTo>
                <a:lnTo>
                  <a:pt x="2690948" y="374468"/>
                </a:lnTo>
                <a:lnTo>
                  <a:pt x="2690948" y="0"/>
                </a:lnTo>
                <a:lnTo>
                  <a:pt x="4441371" y="0"/>
                </a:lnTo>
                <a:lnTo>
                  <a:pt x="4450080" y="487680"/>
                </a:lnTo>
              </a:path>
            </a:pathLst>
          </a:cu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781800" y="1870164"/>
            <a:ext cx="152400" cy="152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781800" y="4049757"/>
            <a:ext cx="152400" cy="152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048000" y="1876692"/>
            <a:ext cx="152400" cy="152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048000" y="4056285"/>
            <a:ext cx="152400" cy="152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/>
          <p:cNvSpPr/>
          <p:nvPr/>
        </p:nvSpPr>
        <p:spPr>
          <a:xfrm>
            <a:off x="4225836" y="2362200"/>
            <a:ext cx="6858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/>
          <p:cNvSpPr/>
          <p:nvPr/>
        </p:nvSpPr>
        <p:spPr>
          <a:xfrm rot="2262368">
            <a:off x="3209413" y="4625953"/>
            <a:ext cx="6858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 rot="19337632" flipH="1">
            <a:off x="5248787" y="4625953"/>
            <a:ext cx="6858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953000" y="2593759"/>
            <a:ext cx="2119426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Queue estimation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95400" y="4888468"/>
            <a:ext cx="1997150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Count function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27650" y="4876800"/>
            <a:ext cx="1708673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Call function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1098550" y="5410200"/>
          <a:ext cx="2789238" cy="838200"/>
        </p:xfrm>
        <a:graphic>
          <a:graphicData uri="http://schemas.openxmlformats.org/presentationml/2006/ole">
            <p:oleObj spid="_x0000_s1028" name="Formula" r:id="rId5" imgW="1599120" imgH="481680" progId="Equation.Ribbit">
              <p:embed/>
            </p:oleObj>
          </a:graphicData>
        </a:graphic>
      </p:graphicFrame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7313613" y="914400"/>
          <a:ext cx="1636712" cy="304800"/>
        </p:xfrm>
        <a:graphic>
          <a:graphicData uri="http://schemas.openxmlformats.org/presentationml/2006/ole">
            <p:oleObj spid="_x0000_s1029" name="Formula" r:id="rId6" imgW="910800" imgH="169200" progId="Equation.Ribbit">
              <p:embed/>
            </p:oleObj>
          </a:graphicData>
        </a:graphic>
      </p:graphicFrame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5405438" y="5486400"/>
          <a:ext cx="3155950" cy="793750"/>
        </p:xfrm>
        <a:graphic>
          <a:graphicData uri="http://schemas.openxmlformats.org/presentationml/2006/ole">
            <p:oleObj spid="_x0000_s1030" name="Formula" r:id="rId7" imgW="1807560" imgH="456120" progId="Equation.Ribbi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Model: Downstream boundary flow</a:t>
            </a:r>
            <a:endParaRPr lang="en-US" dirty="0"/>
          </a:p>
        </p:txBody>
      </p:sp>
      <p:graphicFrame>
        <p:nvGraphicFramePr>
          <p:cNvPr id="134147" name="Object 16"/>
          <p:cNvGraphicFramePr>
            <a:graphicFrameLocks noChangeAspect="1"/>
          </p:cNvGraphicFramePr>
          <p:nvPr/>
        </p:nvGraphicFramePr>
        <p:xfrm>
          <a:off x="2971800" y="990600"/>
          <a:ext cx="5707063" cy="992187"/>
        </p:xfrm>
        <a:graphic>
          <a:graphicData uri="http://schemas.openxmlformats.org/presentationml/2006/ole">
            <p:oleObj spid="_x0000_s139266" name="Formula" r:id="rId3" imgW="3199320" imgH="560160" progId="Equation.Ribbit">
              <p:embed/>
            </p:oleObj>
          </a:graphicData>
        </a:graphic>
      </p:graphicFrame>
      <p:graphicFrame>
        <p:nvGraphicFramePr>
          <p:cNvPr id="138244" name="Object 16"/>
          <p:cNvGraphicFramePr>
            <a:graphicFrameLocks noChangeAspect="1"/>
          </p:cNvGraphicFramePr>
          <p:nvPr/>
        </p:nvGraphicFramePr>
        <p:xfrm>
          <a:off x="449263" y="2173288"/>
          <a:ext cx="8389937" cy="2627312"/>
        </p:xfrm>
        <a:graphic>
          <a:graphicData uri="http://schemas.openxmlformats.org/presentationml/2006/ole">
            <p:oleObj spid="_x0000_s139267" name="Formula" r:id="rId4" imgW="4692960" imgH="1477080" progId="Equation.Ribbit">
              <p:embed/>
            </p:oleObj>
          </a:graphicData>
        </a:graphic>
      </p:graphicFrame>
      <p:cxnSp>
        <p:nvCxnSpPr>
          <p:cNvPr id="6" name="Straight Connector 5"/>
          <p:cNvCxnSpPr/>
          <p:nvPr/>
        </p:nvCxnSpPr>
        <p:spPr>
          <a:xfrm flipV="1">
            <a:off x="3480920" y="5821679"/>
            <a:ext cx="1343020" cy="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6200000" flipV="1">
            <a:off x="2646670" y="5817733"/>
            <a:ext cx="1672588" cy="40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2933921" y="5622172"/>
            <a:ext cx="1584960" cy="4802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14320" y="5821681"/>
            <a:ext cx="1905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14415" y="5821679"/>
            <a:ext cx="953366" cy="833439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757261" y="5764525"/>
            <a:ext cx="119063" cy="11430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486255" y="6654798"/>
            <a:ext cx="2761673" cy="25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938120" y="5002531"/>
            <a:ext cx="76200" cy="7620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923832" y="5764529"/>
            <a:ext cx="119063" cy="11430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3480920" y="6202677"/>
            <a:ext cx="1800220" cy="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6200000" flipH="1">
            <a:off x="3395195" y="6431281"/>
            <a:ext cx="457199" cy="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 flipH="1">
            <a:off x="5004921" y="6431281"/>
            <a:ext cx="457199" cy="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204942" y="6164577"/>
            <a:ext cx="76200" cy="762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9271" name="Object 7"/>
          <p:cNvGraphicFramePr>
            <a:graphicFrameLocks noChangeAspect="1"/>
          </p:cNvGraphicFramePr>
          <p:nvPr/>
        </p:nvGraphicFramePr>
        <p:xfrm>
          <a:off x="5309720" y="5980431"/>
          <a:ext cx="468313" cy="222250"/>
        </p:xfrm>
        <a:graphic>
          <a:graphicData uri="http://schemas.openxmlformats.org/presentationml/2006/ole">
            <p:oleObj spid="_x0000_s139271" name="Formula" r:id="rId5" imgW="283320" imgH="131040" progId="Equation.Ribbit">
              <p:embed/>
            </p:oleObj>
          </a:graphicData>
        </a:graphic>
      </p:graphicFrame>
      <p:sp>
        <p:nvSpPr>
          <p:cNvPr id="37" name="Rectangle 36"/>
          <p:cNvSpPr/>
          <p:nvPr/>
        </p:nvSpPr>
        <p:spPr>
          <a:xfrm>
            <a:off x="3480920" y="6629400"/>
            <a:ext cx="1524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633320" y="6629400"/>
            <a:ext cx="1600200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233520" y="6629400"/>
            <a:ext cx="5334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242920" y="5777933"/>
            <a:ext cx="76200" cy="76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42" name="Object 10"/>
          <p:cNvGraphicFramePr>
            <a:graphicFrameLocks noChangeAspect="1"/>
          </p:cNvGraphicFramePr>
          <p:nvPr/>
        </p:nvGraphicFramePr>
        <p:xfrm>
          <a:off x="4293720" y="5554981"/>
          <a:ext cx="269875" cy="222250"/>
        </p:xfrm>
        <a:graphic>
          <a:graphicData uri="http://schemas.openxmlformats.org/presentationml/2006/ole">
            <p:oleObj spid="_x0000_s139273" name="Formula" r:id="rId6" imgW="161640" imgH="131040" progId="Equation.Ribbit">
              <p:embed/>
            </p:oleObj>
          </a:graphicData>
        </a:graphic>
      </p:graphicFrame>
      <p:sp>
        <p:nvSpPr>
          <p:cNvPr id="43" name="Rectangle 42"/>
          <p:cNvSpPr/>
          <p:nvPr/>
        </p:nvSpPr>
        <p:spPr>
          <a:xfrm>
            <a:off x="6400800" y="5924550"/>
            <a:ext cx="3048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400800" y="5648325"/>
            <a:ext cx="304800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681320" y="5486400"/>
            <a:ext cx="2215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 shock speed</a:t>
            </a:r>
          </a:p>
          <a:p>
            <a:r>
              <a:rPr lang="en-US" dirty="0" smtClean="0"/>
              <a:t>Positive shock speed</a:t>
            </a:r>
            <a:endParaRPr lang="en-US" dirty="0"/>
          </a:p>
        </p:txBody>
      </p:sp>
      <p:graphicFrame>
        <p:nvGraphicFramePr>
          <p:cNvPr id="139274" name="Object 10"/>
          <p:cNvGraphicFramePr>
            <a:graphicFrameLocks noChangeAspect="1"/>
          </p:cNvGraphicFramePr>
          <p:nvPr/>
        </p:nvGraphicFramePr>
        <p:xfrm>
          <a:off x="373063" y="1217613"/>
          <a:ext cx="1330325" cy="284162"/>
        </p:xfrm>
        <a:graphic>
          <a:graphicData uri="http://schemas.openxmlformats.org/presentationml/2006/ole">
            <p:oleObj spid="_x0000_s139274" name="Formula" r:id="rId7" imgW="744480" imgH="160200" progId="Equation.Ribbit">
              <p:embed/>
            </p:oleObj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981200" y="5105400"/>
            <a:ext cx="14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Restrict case: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Model: Downstream boundary flow with spillback</a:t>
            </a:r>
            <a:endParaRPr lang="en-US" dirty="0"/>
          </a:p>
        </p:txBody>
      </p:sp>
      <p:graphicFrame>
        <p:nvGraphicFramePr>
          <p:cNvPr id="136198" name="Object 16"/>
          <p:cNvGraphicFramePr>
            <a:graphicFrameLocks noChangeAspect="1"/>
          </p:cNvGraphicFramePr>
          <p:nvPr/>
        </p:nvGraphicFramePr>
        <p:xfrm>
          <a:off x="381000" y="992187"/>
          <a:ext cx="8342313" cy="4113213"/>
        </p:xfrm>
        <a:graphic>
          <a:graphicData uri="http://schemas.openxmlformats.org/presentationml/2006/ole">
            <p:oleObj spid="_x0000_s136198" name="Formula" r:id="rId3" imgW="4683960" imgH="2324160" progId="Equation.Ribbit">
              <p:embed/>
            </p:oleObj>
          </a:graphicData>
        </a:graphic>
      </p:graphicFrame>
      <p:graphicFrame>
        <p:nvGraphicFramePr>
          <p:cNvPr id="136199" name="Object 16"/>
          <p:cNvGraphicFramePr>
            <a:graphicFrameLocks noChangeAspect="1"/>
          </p:cNvGraphicFramePr>
          <p:nvPr/>
        </p:nvGraphicFramePr>
        <p:xfrm>
          <a:off x="2100263" y="5408613"/>
          <a:ext cx="5164137" cy="992187"/>
        </p:xfrm>
        <a:graphic>
          <a:graphicData uri="http://schemas.openxmlformats.org/presentationml/2006/ole">
            <p:oleObj spid="_x0000_s136199" name="Formula" r:id="rId4" imgW="2894400" imgH="560160" progId="Equation.Ribbi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Model: Downstream boundary flow with spillback</a:t>
            </a:r>
            <a:endParaRPr lang="en-US" dirty="0"/>
          </a:p>
        </p:txBody>
      </p:sp>
      <p:graphicFrame>
        <p:nvGraphicFramePr>
          <p:cNvPr id="136199" name="Object 16"/>
          <p:cNvGraphicFramePr>
            <a:graphicFrameLocks noChangeAspect="1"/>
          </p:cNvGraphicFramePr>
          <p:nvPr/>
        </p:nvGraphicFramePr>
        <p:xfrm>
          <a:off x="1905000" y="990600"/>
          <a:ext cx="5164137" cy="992187"/>
        </p:xfrm>
        <a:graphic>
          <a:graphicData uri="http://schemas.openxmlformats.org/presentationml/2006/ole">
            <p:oleObj spid="_x0000_s140291" name="Formula" r:id="rId3" imgW="2894400" imgH="560160" progId="Equation.Ribbit">
              <p:embed/>
            </p:oleObj>
          </a:graphicData>
        </a:graphic>
      </p:graphicFrame>
      <p:graphicFrame>
        <p:nvGraphicFramePr>
          <p:cNvPr id="140294" name="Object 6"/>
          <p:cNvGraphicFramePr>
            <a:graphicFrameLocks noChangeAspect="1"/>
          </p:cNvGraphicFramePr>
          <p:nvPr/>
        </p:nvGraphicFramePr>
        <p:xfrm>
          <a:off x="649288" y="2436813"/>
          <a:ext cx="7561262" cy="2286000"/>
        </p:xfrm>
        <a:graphic>
          <a:graphicData uri="http://schemas.openxmlformats.org/presentationml/2006/ole">
            <p:oleObj spid="_x0000_s140294" name="Formula" r:id="rId4" imgW="4253400" imgH="1291680" progId="Equation.Ribbit">
              <p:embed/>
            </p:oleObj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5486400" y="4953001"/>
            <a:ext cx="3124199" cy="1697669"/>
            <a:chOff x="5486400" y="4953001"/>
            <a:chExt cx="3124199" cy="1697669"/>
          </a:xfrm>
        </p:grpSpPr>
        <p:cxnSp>
          <p:nvCxnSpPr>
            <p:cNvPr id="6" name="Straight Arrow Connector 5"/>
            <p:cNvCxnSpPr/>
            <p:nvPr/>
          </p:nvCxnSpPr>
          <p:spPr>
            <a:xfrm rot="5400000" flipH="1" flipV="1">
              <a:off x="4642623" y="5800862"/>
              <a:ext cx="1696400" cy="6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 flipV="1">
              <a:off x="5972025" y="5063169"/>
              <a:ext cx="1800374" cy="15824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819894" y="5815010"/>
              <a:ext cx="953366" cy="833439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6762740" y="5757856"/>
              <a:ext cx="119063" cy="1143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491734" y="6648129"/>
              <a:ext cx="2761673" cy="254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7210421" y="6157908"/>
              <a:ext cx="76200" cy="762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9" name="Object 7"/>
            <p:cNvGraphicFramePr>
              <a:graphicFrameLocks noChangeAspect="1"/>
            </p:cNvGraphicFramePr>
            <p:nvPr/>
          </p:nvGraphicFramePr>
          <p:xfrm>
            <a:off x="7391399" y="5944233"/>
            <a:ext cx="1219200" cy="284162"/>
          </p:xfrm>
          <a:graphic>
            <a:graphicData uri="http://schemas.openxmlformats.org/presentationml/2006/ole">
              <p:oleObj spid="_x0000_s140292" name="Formula" r:id="rId5" imgW="734400" imgH="167760" progId="Equation.Ribbit">
                <p:embed/>
              </p:oleObj>
            </a:graphicData>
          </a:graphic>
        </p:graphicFrame>
        <p:sp>
          <p:nvSpPr>
            <p:cNvPr id="23" name="Oval 22"/>
            <p:cNvSpPr/>
            <p:nvPr/>
          </p:nvSpPr>
          <p:spPr>
            <a:xfrm>
              <a:off x="6143624" y="5202870"/>
              <a:ext cx="76200" cy="76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graphicFrame>
          <p:nvGraphicFramePr>
            <p:cNvPr id="24" name="Object 10"/>
            <p:cNvGraphicFramePr>
              <a:graphicFrameLocks noChangeAspect="1"/>
            </p:cNvGraphicFramePr>
            <p:nvPr/>
          </p:nvGraphicFramePr>
          <p:xfrm>
            <a:off x="6375399" y="5020308"/>
            <a:ext cx="863600" cy="284162"/>
          </p:xfrm>
          <a:graphic>
            <a:graphicData uri="http://schemas.openxmlformats.org/presentationml/2006/ole">
              <p:oleObj spid="_x0000_s140293" name="Formula" r:id="rId6" imgW="519480" imgH="167760" progId="Equation.Ribbit">
                <p:embed/>
              </p:oleObj>
            </a:graphicData>
          </a:graphic>
        </p:graphicFrame>
        <p:cxnSp>
          <p:nvCxnSpPr>
            <p:cNvPr id="26" name="Straight Connector 25"/>
            <p:cNvCxnSpPr/>
            <p:nvPr/>
          </p:nvCxnSpPr>
          <p:spPr>
            <a:xfrm>
              <a:off x="5486400" y="5062537"/>
              <a:ext cx="485625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6515099" y="5537832"/>
              <a:ext cx="76200" cy="76200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graphicFrame>
          <p:nvGraphicFramePr>
            <p:cNvPr id="32" name="Object 10"/>
            <p:cNvGraphicFramePr>
              <a:graphicFrameLocks noChangeAspect="1"/>
            </p:cNvGraphicFramePr>
            <p:nvPr/>
          </p:nvGraphicFramePr>
          <p:xfrm>
            <a:off x="6673849" y="5421945"/>
            <a:ext cx="927100" cy="284163"/>
          </p:xfrm>
          <a:graphic>
            <a:graphicData uri="http://schemas.openxmlformats.org/presentationml/2006/ole">
              <p:oleObj spid="_x0000_s140295" name="Formula" r:id="rId7" imgW="557640" imgH="167760" progId="Equation.Ribbit">
                <p:embed/>
              </p:oleObj>
            </a:graphicData>
          </a:graphic>
        </p:graphicFrame>
      </p:grpSp>
      <p:graphicFrame>
        <p:nvGraphicFramePr>
          <p:cNvPr id="140296" name="Object 8"/>
          <p:cNvGraphicFramePr>
            <a:graphicFrameLocks noChangeAspect="1"/>
          </p:cNvGraphicFramePr>
          <p:nvPr/>
        </p:nvGraphicFramePr>
        <p:xfrm>
          <a:off x="1276350" y="5105400"/>
          <a:ext cx="2686050" cy="296863"/>
        </p:xfrm>
        <a:graphic>
          <a:graphicData uri="http://schemas.openxmlformats.org/presentationml/2006/ole">
            <p:oleObj spid="_x0000_s140296" name="Formula" r:id="rId8" imgW="1507680" imgH="167760" progId="Equation.Ribbi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/>
          <p:cNvCxnSpPr/>
          <p:nvPr/>
        </p:nvCxnSpPr>
        <p:spPr>
          <a:xfrm flipV="1">
            <a:off x="5948372" y="5583866"/>
            <a:ext cx="1343020" cy="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Model: Downstream boundary flow with spillback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rot="5400000" flipH="1" flipV="1">
            <a:off x="5076016" y="5572262"/>
            <a:ext cx="1696400" cy="6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6405418" y="4834569"/>
            <a:ext cx="1800374" cy="158242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925127" y="6419529"/>
            <a:ext cx="2761673" cy="25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9" name="Object 7"/>
          <p:cNvGraphicFramePr>
            <a:graphicFrameLocks noChangeAspect="1"/>
          </p:cNvGraphicFramePr>
          <p:nvPr/>
        </p:nvGraphicFramePr>
        <p:xfrm>
          <a:off x="6148392" y="5666420"/>
          <a:ext cx="469900" cy="222250"/>
        </p:xfrm>
        <a:graphic>
          <a:graphicData uri="http://schemas.openxmlformats.org/presentationml/2006/ole">
            <p:oleObj spid="_x0000_s141316" name="Formula" r:id="rId3" imgW="283320" imgH="131040" progId="Equation.Ribbit">
              <p:embed/>
            </p:oleObj>
          </a:graphicData>
        </a:graphic>
      </p:graphicFrame>
      <p:sp>
        <p:nvSpPr>
          <p:cNvPr id="23" name="Oval 22"/>
          <p:cNvSpPr/>
          <p:nvPr/>
        </p:nvSpPr>
        <p:spPr>
          <a:xfrm>
            <a:off x="6881817" y="5253670"/>
            <a:ext cx="76200" cy="76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24" name="Object 10"/>
          <p:cNvGraphicFramePr>
            <a:graphicFrameLocks noChangeAspect="1"/>
          </p:cNvGraphicFramePr>
          <p:nvPr/>
        </p:nvGraphicFramePr>
        <p:xfrm>
          <a:off x="7113592" y="5071108"/>
          <a:ext cx="863600" cy="284162"/>
        </p:xfrm>
        <a:graphic>
          <a:graphicData uri="http://schemas.openxmlformats.org/presentationml/2006/ole">
            <p:oleObj spid="_x0000_s141317" name="Formula" r:id="rId4" imgW="519480" imgH="167760" progId="Equation.Ribbit">
              <p:embed/>
            </p:oleObj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5919793" y="4833937"/>
            <a:ext cx="485625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0294" name="Object 6"/>
          <p:cNvGraphicFramePr>
            <a:graphicFrameLocks noChangeAspect="1"/>
          </p:cNvGraphicFramePr>
          <p:nvPr/>
        </p:nvGraphicFramePr>
        <p:xfrm>
          <a:off x="400050" y="2362200"/>
          <a:ext cx="7956550" cy="2078038"/>
        </p:xfrm>
        <a:graphic>
          <a:graphicData uri="http://schemas.openxmlformats.org/presentationml/2006/ole">
            <p:oleObj spid="_x0000_s141318" name="Formula" r:id="rId5" imgW="4473000" imgH="1175040" progId="Equation.Ribbit">
              <p:embed/>
            </p:oleObj>
          </a:graphicData>
        </a:graphic>
      </p:graphicFrame>
      <p:sp>
        <p:nvSpPr>
          <p:cNvPr id="31" name="Oval 30"/>
          <p:cNvSpPr/>
          <p:nvPr/>
        </p:nvSpPr>
        <p:spPr>
          <a:xfrm>
            <a:off x="7500942" y="5796594"/>
            <a:ext cx="76200" cy="76200"/>
          </a:xfrm>
          <a:prstGeom prst="ellipse">
            <a:avLst/>
          </a:prstGeom>
          <a:solidFill>
            <a:srgbClr val="FFC000"/>
          </a:solidFill>
          <a:ln w="57150"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32" name="Object 10"/>
          <p:cNvGraphicFramePr>
            <a:graphicFrameLocks noChangeAspect="1"/>
          </p:cNvGraphicFramePr>
          <p:nvPr/>
        </p:nvGraphicFramePr>
        <p:xfrm>
          <a:off x="7659692" y="5680707"/>
          <a:ext cx="927100" cy="284163"/>
        </p:xfrm>
        <a:graphic>
          <a:graphicData uri="http://schemas.openxmlformats.org/presentationml/2006/ole">
            <p:oleObj spid="_x0000_s141319" name="Formula" r:id="rId6" imgW="557640" imgH="167760" progId="Equation.Ribbit">
              <p:embed/>
            </p:oleObj>
          </a:graphicData>
        </a:graphic>
      </p:graphicFrame>
      <p:cxnSp>
        <p:nvCxnSpPr>
          <p:cNvPr id="22" name="Straight Connector 21"/>
          <p:cNvCxnSpPr/>
          <p:nvPr/>
        </p:nvCxnSpPr>
        <p:spPr>
          <a:xfrm rot="5400000" flipH="1" flipV="1">
            <a:off x="5367458" y="5389444"/>
            <a:ext cx="1584960" cy="48029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6138286" y="5546086"/>
            <a:ext cx="76200" cy="762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1322" name="Object 10"/>
          <p:cNvGraphicFramePr>
            <a:graphicFrameLocks noChangeAspect="1"/>
          </p:cNvGraphicFramePr>
          <p:nvPr/>
        </p:nvGraphicFramePr>
        <p:xfrm>
          <a:off x="1143000" y="4800600"/>
          <a:ext cx="3797300" cy="296863"/>
        </p:xfrm>
        <a:graphic>
          <a:graphicData uri="http://schemas.openxmlformats.org/presentationml/2006/ole">
            <p:oleObj spid="_x0000_s141322" name="Formula" r:id="rId7" imgW="2132640" imgH="167760" progId="Equation.Ribbit">
              <p:embed/>
            </p:oleObj>
          </a:graphicData>
        </a:graphic>
      </p:graphicFrame>
      <p:graphicFrame>
        <p:nvGraphicFramePr>
          <p:cNvPr id="141323" name="Object 16"/>
          <p:cNvGraphicFramePr>
            <a:graphicFrameLocks noChangeAspect="1"/>
          </p:cNvGraphicFramePr>
          <p:nvPr/>
        </p:nvGraphicFramePr>
        <p:xfrm>
          <a:off x="1905000" y="990600"/>
          <a:ext cx="5164138" cy="992188"/>
        </p:xfrm>
        <a:graphic>
          <a:graphicData uri="http://schemas.openxmlformats.org/presentationml/2006/ole">
            <p:oleObj spid="_x0000_s141323" name="Formula" r:id="rId8" imgW="2894400" imgH="560160" progId="Equation.Ribbi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Model: Downstream boundary flow</a:t>
            </a:r>
            <a:endParaRPr lang="en-US" dirty="0"/>
          </a:p>
        </p:txBody>
      </p:sp>
      <p:graphicFrame>
        <p:nvGraphicFramePr>
          <p:cNvPr id="137221" name="Object 16"/>
          <p:cNvGraphicFramePr>
            <a:graphicFrameLocks noChangeAspect="1"/>
          </p:cNvGraphicFramePr>
          <p:nvPr/>
        </p:nvGraphicFramePr>
        <p:xfrm>
          <a:off x="1574800" y="1903412"/>
          <a:ext cx="6578600" cy="992188"/>
        </p:xfrm>
        <a:graphic>
          <a:graphicData uri="http://schemas.openxmlformats.org/presentationml/2006/ole">
            <p:oleObj spid="_x0000_s137221" name="Formula" r:id="rId3" imgW="3687120" imgH="560160" progId="Equation.Ribbit">
              <p:embed/>
            </p:oleObj>
          </a:graphicData>
        </a:graphic>
      </p:graphicFrame>
      <p:graphicFrame>
        <p:nvGraphicFramePr>
          <p:cNvPr id="137222" name="Object 6"/>
          <p:cNvGraphicFramePr>
            <a:graphicFrameLocks noChangeAspect="1"/>
          </p:cNvGraphicFramePr>
          <p:nvPr/>
        </p:nvGraphicFramePr>
        <p:xfrm>
          <a:off x="457200" y="1295400"/>
          <a:ext cx="6678613" cy="296862"/>
        </p:xfrm>
        <a:graphic>
          <a:graphicData uri="http://schemas.openxmlformats.org/presentationml/2006/ole">
            <p:oleObj spid="_x0000_s137222" name="Formula" r:id="rId4" imgW="3751920" imgH="167760" progId="Equation.Ribbit">
              <p:embed/>
            </p:oleObj>
          </a:graphicData>
        </a:graphic>
      </p:graphicFrame>
      <p:graphicFrame>
        <p:nvGraphicFramePr>
          <p:cNvPr id="137224" name="Object 16"/>
          <p:cNvGraphicFramePr>
            <a:graphicFrameLocks noChangeAspect="1"/>
          </p:cNvGraphicFramePr>
          <p:nvPr/>
        </p:nvGraphicFramePr>
        <p:xfrm>
          <a:off x="838200" y="3792537"/>
          <a:ext cx="3138487" cy="741363"/>
        </p:xfrm>
        <a:graphic>
          <a:graphicData uri="http://schemas.openxmlformats.org/presentationml/2006/ole">
            <p:oleObj spid="_x0000_s137224" name="Formula" r:id="rId5" imgW="2353320" imgH="560160" progId="Equation.Ribbit">
              <p:embed/>
            </p:oleObj>
          </a:graphicData>
        </a:graphic>
      </p:graphicFrame>
      <p:graphicFrame>
        <p:nvGraphicFramePr>
          <p:cNvPr id="137225" name="Object 16"/>
          <p:cNvGraphicFramePr>
            <a:graphicFrameLocks noChangeAspect="1"/>
          </p:cNvGraphicFramePr>
          <p:nvPr/>
        </p:nvGraphicFramePr>
        <p:xfrm>
          <a:off x="4876800" y="3810000"/>
          <a:ext cx="3903662" cy="687388"/>
        </p:xfrm>
        <a:graphic>
          <a:graphicData uri="http://schemas.openxmlformats.org/presentationml/2006/ole">
            <p:oleObj spid="_x0000_s137225" name="Formula" r:id="rId6" imgW="3153600" imgH="560160" progId="Equation.Ribbit">
              <p:embed/>
            </p:oleObj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rot="10800000" flipV="1">
            <a:off x="3276600" y="3048000"/>
            <a:ext cx="7620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86400" y="3048000"/>
            <a:ext cx="685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7226" name="Object 16"/>
          <p:cNvGraphicFramePr>
            <a:graphicFrameLocks noChangeAspect="1"/>
          </p:cNvGraphicFramePr>
          <p:nvPr/>
        </p:nvGraphicFramePr>
        <p:xfrm>
          <a:off x="3733800" y="3276600"/>
          <a:ext cx="684495" cy="212725"/>
        </p:xfrm>
        <a:graphic>
          <a:graphicData uri="http://schemas.openxmlformats.org/presentationml/2006/ole">
            <p:oleObj spid="_x0000_s137226" name="Formula" r:id="rId7" imgW="510840" imgH="160200" progId="Equation.Ribbit">
              <p:embed/>
            </p:oleObj>
          </a:graphicData>
        </a:graphic>
      </p:graphicFrame>
      <p:graphicFrame>
        <p:nvGraphicFramePr>
          <p:cNvPr id="137227" name="Object 16"/>
          <p:cNvGraphicFramePr>
            <a:graphicFrameLocks noChangeAspect="1"/>
          </p:cNvGraphicFramePr>
          <p:nvPr/>
        </p:nvGraphicFramePr>
        <p:xfrm>
          <a:off x="6021388" y="3276600"/>
          <a:ext cx="1903412" cy="215900"/>
        </p:xfrm>
        <a:graphic>
          <a:graphicData uri="http://schemas.openxmlformats.org/presentationml/2006/ole">
            <p:oleObj spid="_x0000_s137227" name="Formula" r:id="rId8" imgW="1422720" imgH="161640" progId="Equation.Ribbit">
              <p:embed/>
            </p:oleObj>
          </a:graphicData>
        </a:graphic>
      </p:graphicFrame>
      <p:sp>
        <p:nvSpPr>
          <p:cNvPr id="20" name="Line Callout 1 (Border and Accent Bar) 19"/>
          <p:cNvSpPr/>
          <p:nvPr/>
        </p:nvSpPr>
        <p:spPr>
          <a:xfrm rot="16200000">
            <a:off x="3476625" y="4105275"/>
            <a:ext cx="228600" cy="609600"/>
          </a:xfrm>
          <a:prstGeom prst="accentBorderCallout1">
            <a:avLst>
              <a:gd name="adj1" fmla="val 75000"/>
              <a:gd name="adj2" fmla="val -4166"/>
              <a:gd name="adj3" fmla="val 96875"/>
              <a:gd name="adj4" fmla="val -130000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7228" name="Object 12"/>
          <p:cNvGraphicFramePr>
            <a:graphicFrameLocks noChangeAspect="1"/>
          </p:cNvGraphicFramePr>
          <p:nvPr/>
        </p:nvGraphicFramePr>
        <p:xfrm>
          <a:off x="3760788" y="4876800"/>
          <a:ext cx="2655887" cy="228600"/>
        </p:xfrm>
        <a:graphic>
          <a:graphicData uri="http://schemas.openxmlformats.org/presentationml/2006/ole">
            <p:oleObj spid="_x0000_s137228" name="Formula" r:id="rId9" imgW="1836720" imgH="158760" progId="Equation.Ribbit">
              <p:embed/>
            </p:oleObj>
          </a:graphicData>
        </a:graphic>
      </p:graphicFrame>
      <p:graphicFrame>
        <p:nvGraphicFramePr>
          <p:cNvPr id="137229" name="Object 6"/>
          <p:cNvGraphicFramePr>
            <a:graphicFrameLocks noChangeAspect="1"/>
          </p:cNvGraphicFramePr>
          <p:nvPr/>
        </p:nvGraphicFramePr>
        <p:xfrm>
          <a:off x="457200" y="5648325"/>
          <a:ext cx="7966076" cy="600075"/>
        </p:xfrm>
        <a:graphic>
          <a:graphicData uri="http://schemas.openxmlformats.org/presentationml/2006/ole">
            <p:oleObj spid="_x0000_s137229" name="Formula" r:id="rId10" imgW="4473000" imgH="339120" progId="Equation.Ribbi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the queue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1382713" y="1066800"/>
            <a:ext cx="6313487" cy="2133600"/>
            <a:chOff x="1382713" y="1143000"/>
            <a:chExt cx="6313487" cy="2133600"/>
          </a:xfrm>
        </p:grpSpPr>
        <p:sp>
          <p:nvSpPr>
            <p:cNvPr id="58" name="Freeform 57"/>
            <p:cNvSpPr/>
            <p:nvPr/>
          </p:nvSpPr>
          <p:spPr>
            <a:xfrm>
              <a:off x="3487736" y="1485900"/>
              <a:ext cx="385763" cy="342901"/>
            </a:xfrm>
            <a:custGeom>
              <a:avLst/>
              <a:gdLst>
                <a:gd name="connsiteX0" fmla="*/ 0 w 800100"/>
                <a:gd name="connsiteY0" fmla="*/ 0 h 440531"/>
                <a:gd name="connsiteX1" fmla="*/ 369094 w 800100"/>
                <a:gd name="connsiteY1" fmla="*/ 302419 h 440531"/>
                <a:gd name="connsiteX2" fmla="*/ 800100 w 800100"/>
                <a:gd name="connsiteY2" fmla="*/ 440531 h 440531"/>
                <a:gd name="connsiteX3" fmla="*/ 516731 w 800100"/>
                <a:gd name="connsiteY3" fmla="*/ 2381 h 440531"/>
                <a:gd name="connsiteX0" fmla="*/ 0 w 800100"/>
                <a:gd name="connsiteY0" fmla="*/ 0 h 533400"/>
                <a:gd name="connsiteX1" fmla="*/ 0 w 800100"/>
                <a:gd name="connsiteY1" fmla="*/ 533400 h 533400"/>
                <a:gd name="connsiteX2" fmla="*/ 800100 w 800100"/>
                <a:gd name="connsiteY2" fmla="*/ 440531 h 533400"/>
                <a:gd name="connsiteX3" fmla="*/ 516731 w 800100"/>
                <a:gd name="connsiteY3" fmla="*/ 2381 h 533400"/>
                <a:gd name="connsiteX0" fmla="*/ 0 w 533400"/>
                <a:gd name="connsiteY0" fmla="*/ 0 h 533400"/>
                <a:gd name="connsiteX1" fmla="*/ 0 w 533400"/>
                <a:gd name="connsiteY1" fmla="*/ 533400 h 533400"/>
                <a:gd name="connsiteX2" fmla="*/ 533400 w 533400"/>
                <a:gd name="connsiteY2" fmla="*/ 533399 h 533400"/>
                <a:gd name="connsiteX3" fmla="*/ 516731 w 533400"/>
                <a:gd name="connsiteY3" fmla="*/ 2381 h 533400"/>
                <a:gd name="connsiteX0" fmla="*/ 0 w 533400"/>
                <a:gd name="connsiteY0" fmla="*/ 1 h 533401"/>
                <a:gd name="connsiteX1" fmla="*/ 0 w 533400"/>
                <a:gd name="connsiteY1" fmla="*/ 533401 h 533401"/>
                <a:gd name="connsiteX2" fmla="*/ 533400 w 533400"/>
                <a:gd name="connsiteY2" fmla="*/ 533400 h 533401"/>
                <a:gd name="connsiteX3" fmla="*/ 533400 w 533400"/>
                <a:gd name="connsiteY3" fmla="*/ 0 h 5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533401">
                  <a:moveTo>
                    <a:pt x="0" y="1"/>
                  </a:moveTo>
                  <a:lnTo>
                    <a:pt x="0" y="533401"/>
                  </a:lnTo>
                  <a:lnTo>
                    <a:pt x="533400" y="533400"/>
                  </a:lnTo>
                  <a:lnTo>
                    <a:pt x="533400" y="0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rot="5400000">
              <a:off x="1887537" y="2057400"/>
              <a:ext cx="1066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420937" y="2057400"/>
              <a:ext cx="1066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2954337" y="2057400"/>
              <a:ext cx="1066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3335337" y="2057400"/>
              <a:ext cx="1066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4325937" y="2057400"/>
              <a:ext cx="1066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5773737" y="2057400"/>
              <a:ext cx="1066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>
              <a:off x="6454775" y="2085975"/>
              <a:ext cx="1066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Freeform 85"/>
            <p:cNvSpPr/>
            <p:nvPr/>
          </p:nvSpPr>
          <p:spPr>
            <a:xfrm>
              <a:off x="2954337" y="1295399"/>
              <a:ext cx="533400" cy="533401"/>
            </a:xfrm>
            <a:custGeom>
              <a:avLst/>
              <a:gdLst>
                <a:gd name="connsiteX0" fmla="*/ 0 w 800100"/>
                <a:gd name="connsiteY0" fmla="*/ 0 h 440531"/>
                <a:gd name="connsiteX1" fmla="*/ 369094 w 800100"/>
                <a:gd name="connsiteY1" fmla="*/ 302419 h 440531"/>
                <a:gd name="connsiteX2" fmla="*/ 800100 w 800100"/>
                <a:gd name="connsiteY2" fmla="*/ 440531 h 440531"/>
                <a:gd name="connsiteX3" fmla="*/ 516731 w 800100"/>
                <a:gd name="connsiteY3" fmla="*/ 2381 h 440531"/>
                <a:gd name="connsiteX0" fmla="*/ 0 w 800100"/>
                <a:gd name="connsiteY0" fmla="*/ 0 h 533400"/>
                <a:gd name="connsiteX1" fmla="*/ 0 w 800100"/>
                <a:gd name="connsiteY1" fmla="*/ 533400 h 533400"/>
                <a:gd name="connsiteX2" fmla="*/ 800100 w 800100"/>
                <a:gd name="connsiteY2" fmla="*/ 440531 h 533400"/>
                <a:gd name="connsiteX3" fmla="*/ 516731 w 800100"/>
                <a:gd name="connsiteY3" fmla="*/ 2381 h 533400"/>
                <a:gd name="connsiteX0" fmla="*/ 0 w 533400"/>
                <a:gd name="connsiteY0" fmla="*/ 0 h 533400"/>
                <a:gd name="connsiteX1" fmla="*/ 0 w 533400"/>
                <a:gd name="connsiteY1" fmla="*/ 533400 h 533400"/>
                <a:gd name="connsiteX2" fmla="*/ 533400 w 533400"/>
                <a:gd name="connsiteY2" fmla="*/ 533399 h 533400"/>
                <a:gd name="connsiteX3" fmla="*/ 516731 w 533400"/>
                <a:gd name="connsiteY3" fmla="*/ 2381 h 533400"/>
                <a:gd name="connsiteX0" fmla="*/ 0 w 533400"/>
                <a:gd name="connsiteY0" fmla="*/ 1 h 533401"/>
                <a:gd name="connsiteX1" fmla="*/ 0 w 533400"/>
                <a:gd name="connsiteY1" fmla="*/ 533401 h 533401"/>
                <a:gd name="connsiteX2" fmla="*/ 533400 w 533400"/>
                <a:gd name="connsiteY2" fmla="*/ 533400 h 533401"/>
                <a:gd name="connsiteX3" fmla="*/ 533400 w 533400"/>
                <a:gd name="connsiteY3" fmla="*/ 0 h 5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533401">
                  <a:moveTo>
                    <a:pt x="0" y="1"/>
                  </a:moveTo>
                  <a:lnTo>
                    <a:pt x="0" y="533401"/>
                  </a:lnTo>
                  <a:lnTo>
                    <a:pt x="533400" y="533400"/>
                  </a:lnTo>
                  <a:lnTo>
                    <a:pt x="533400" y="0"/>
                  </a:ln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2420937" y="1676400"/>
              <a:ext cx="533400" cy="152400"/>
            </a:xfrm>
            <a:custGeom>
              <a:avLst/>
              <a:gdLst>
                <a:gd name="connsiteX0" fmla="*/ 0 w 897731"/>
                <a:gd name="connsiteY0" fmla="*/ 0 h 597694"/>
                <a:gd name="connsiteX1" fmla="*/ 747713 w 897731"/>
                <a:gd name="connsiteY1" fmla="*/ 597694 h 597694"/>
                <a:gd name="connsiteX2" fmla="*/ 897731 w 897731"/>
                <a:gd name="connsiteY2" fmla="*/ 307181 h 597694"/>
                <a:gd name="connsiteX3" fmla="*/ 516731 w 897731"/>
                <a:gd name="connsiteY3" fmla="*/ 4762 h 597694"/>
                <a:gd name="connsiteX0" fmla="*/ 0 w 897731"/>
                <a:gd name="connsiteY0" fmla="*/ 0 h 597694"/>
                <a:gd name="connsiteX1" fmla="*/ 747713 w 897731"/>
                <a:gd name="connsiteY1" fmla="*/ 597694 h 597694"/>
                <a:gd name="connsiteX2" fmla="*/ 897731 w 897731"/>
                <a:gd name="connsiteY2" fmla="*/ 307181 h 597694"/>
                <a:gd name="connsiteX3" fmla="*/ 533400 w 897731"/>
                <a:gd name="connsiteY3" fmla="*/ 0 h 597694"/>
                <a:gd name="connsiteX0" fmla="*/ 0 w 747713"/>
                <a:gd name="connsiteY0" fmla="*/ 0 h 597694"/>
                <a:gd name="connsiteX1" fmla="*/ 747713 w 747713"/>
                <a:gd name="connsiteY1" fmla="*/ 597694 h 597694"/>
                <a:gd name="connsiteX2" fmla="*/ 533400 w 747713"/>
                <a:gd name="connsiteY2" fmla="*/ 152400 h 597694"/>
                <a:gd name="connsiteX3" fmla="*/ 533400 w 747713"/>
                <a:gd name="connsiteY3" fmla="*/ 0 h 597694"/>
                <a:gd name="connsiteX0" fmla="*/ 0 w 533400"/>
                <a:gd name="connsiteY0" fmla="*/ 0 h 152400"/>
                <a:gd name="connsiteX1" fmla="*/ 0 w 533400"/>
                <a:gd name="connsiteY1" fmla="*/ 152400 h 152400"/>
                <a:gd name="connsiteX2" fmla="*/ 533400 w 533400"/>
                <a:gd name="connsiteY2" fmla="*/ 152400 h 152400"/>
                <a:gd name="connsiteX3" fmla="*/ 533400 w 533400"/>
                <a:gd name="connsiteY3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152400">
                  <a:moveTo>
                    <a:pt x="0" y="0"/>
                  </a:moveTo>
                  <a:lnTo>
                    <a:pt x="0" y="152400"/>
                  </a:lnTo>
                  <a:lnTo>
                    <a:pt x="533400" y="152400"/>
                  </a:lnTo>
                  <a:lnTo>
                    <a:pt x="53340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1"/>
            <p:cNvSpPr/>
            <p:nvPr/>
          </p:nvSpPr>
          <p:spPr>
            <a:xfrm>
              <a:off x="2430462" y="2512219"/>
              <a:ext cx="897731" cy="597694"/>
            </a:xfrm>
            <a:custGeom>
              <a:avLst/>
              <a:gdLst>
                <a:gd name="connsiteX0" fmla="*/ 0 w 897731"/>
                <a:gd name="connsiteY0" fmla="*/ 0 h 597694"/>
                <a:gd name="connsiteX1" fmla="*/ 747713 w 897731"/>
                <a:gd name="connsiteY1" fmla="*/ 597694 h 597694"/>
                <a:gd name="connsiteX2" fmla="*/ 897731 w 897731"/>
                <a:gd name="connsiteY2" fmla="*/ 307181 h 597694"/>
                <a:gd name="connsiteX3" fmla="*/ 516731 w 897731"/>
                <a:gd name="connsiteY3" fmla="*/ 4762 h 59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31" h="597694">
                  <a:moveTo>
                    <a:pt x="0" y="0"/>
                  </a:moveTo>
                  <a:lnTo>
                    <a:pt x="747713" y="597694"/>
                  </a:lnTo>
                  <a:lnTo>
                    <a:pt x="897731" y="307181"/>
                  </a:lnTo>
                  <a:lnTo>
                    <a:pt x="516731" y="4762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2971006" y="2514600"/>
              <a:ext cx="800100" cy="440531"/>
            </a:xfrm>
            <a:custGeom>
              <a:avLst/>
              <a:gdLst>
                <a:gd name="connsiteX0" fmla="*/ 0 w 800100"/>
                <a:gd name="connsiteY0" fmla="*/ 0 h 440531"/>
                <a:gd name="connsiteX1" fmla="*/ 369094 w 800100"/>
                <a:gd name="connsiteY1" fmla="*/ 302419 h 440531"/>
                <a:gd name="connsiteX2" fmla="*/ 800100 w 800100"/>
                <a:gd name="connsiteY2" fmla="*/ 440531 h 440531"/>
                <a:gd name="connsiteX3" fmla="*/ 516731 w 800100"/>
                <a:gd name="connsiteY3" fmla="*/ 2381 h 44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0" h="440531">
                  <a:moveTo>
                    <a:pt x="0" y="0"/>
                  </a:moveTo>
                  <a:lnTo>
                    <a:pt x="369094" y="302419"/>
                  </a:lnTo>
                  <a:lnTo>
                    <a:pt x="800100" y="440531"/>
                  </a:lnTo>
                  <a:lnTo>
                    <a:pt x="516731" y="2381"/>
                  </a:ln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3492499" y="2514600"/>
              <a:ext cx="600075" cy="762000"/>
            </a:xfrm>
            <a:custGeom>
              <a:avLst/>
              <a:gdLst>
                <a:gd name="connsiteX0" fmla="*/ 0 w 800100"/>
                <a:gd name="connsiteY0" fmla="*/ 0 h 440531"/>
                <a:gd name="connsiteX1" fmla="*/ 369094 w 800100"/>
                <a:gd name="connsiteY1" fmla="*/ 302419 h 440531"/>
                <a:gd name="connsiteX2" fmla="*/ 800100 w 800100"/>
                <a:gd name="connsiteY2" fmla="*/ 440531 h 440531"/>
                <a:gd name="connsiteX3" fmla="*/ 516731 w 800100"/>
                <a:gd name="connsiteY3" fmla="*/ 2381 h 440531"/>
                <a:gd name="connsiteX0" fmla="*/ 0 w 800100"/>
                <a:gd name="connsiteY0" fmla="*/ 0 h 457200"/>
                <a:gd name="connsiteX1" fmla="*/ 295275 w 800100"/>
                <a:gd name="connsiteY1" fmla="*/ 457200 h 457200"/>
                <a:gd name="connsiteX2" fmla="*/ 800100 w 800100"/>
                <a:gd name="connsiteY2" fmla="*/ 440531 h 457200"/>
                <a:gd name="connsiteX3" fmla="*/ 516731 w 800100"/>
                <a:gd name="connsiteY3" fmla="*/ 2381 h 457200"/>
                <a:gd name="connsiteX0" fmla="*/ 0 w 600075"/>
                <a:gd name="connsiteY0" fmla="*/ 0 h 761999"/>
                <a:gd name="connsiteX1" fmla="*/ 295275 w 600075"/>
                <a:gd name="connsiteY1" fmla="*/ 457200 h 761999"/>
                <a:gd name="connsiteX2" fmla="*/ 600075 w 600075"/>
                <a:gd name="connsiteY2" fmla="*/ 761999 h 761999"/>
                <a:gd name="connsiteX3" fmla="*/ 516731 w 600075"/>
                <a:gd name="connsiteY3" fmla="*/ 2381 h 761999"/>
                <a:gd name="connsiteX0" fmla="*/ 0 w 600075"/>
                <a:gd name="connsiteY0" fmla="*/ 1 h 762000"/>
                <a:gd name="connsiteX1" fmla="*/ 295275 w 600075"/>
                <a:gd name="connsiteY1" fmla="*/ 457201 h 762000"/>
                <a:gd name="connsiteX2" fmla="*/ 600075 w 600075"/>
                <a:gd name="connsiteY2" fmla="*/ 762000 h 762000"/>
                <a:gd name="connsiteX3" fmla="*/ 371476 w 600075"/>
                <a:gd name="connsiteY3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762000">
                  <a:moveTo>
                    <a:pt x="0" y="1"/>
                  </a:moveTo>
                  <a:lnTo>
                    <a:pt x="295275" y="457201"/>
                  </a:lnTo>
                  <a:lnTo>
                    <a:pt x="600075" y="762000"/>
                  </a:lnTo>
                  <a:lnTo>
                    <a:pt x="371476" y="0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3873501" y="1676400"/>
              <a:ext cx="981074" cy="147642"/>
            </a:xfrm>
            <a:custGeom>
              <a:avLst/>
              <a:gdLst>
                <a:gd name="connsiteX0" fmla="*/ 0 w 800100"/>
                <a:gd name="connsiteY0" fmla="*/ 0 h 440531"/>
                <a:gd name="connsiteX1" fmla="*/ 369094 w 800100"/>
                <a:gd name="connsiteY1" fmla="*/ 302419 h 440531"/>
                <a:gd name="connsiteX2" fmla="*/ 800100 w 800100"/>
                <a:gd name="connsiteY2" fmla="*/ 440531 h 440531"/>
                <a:gd name="connsiteX3" fmla="*/ 516731 w 800100"/>
                <a:gd name="connsiteY3" fmla="*/ 2381 h 440531"/>
                <a:gd name="connsiteX0" fmla="*/ 0 w 800100"/>
                <a:gd name="connsiteY0" fmla="*/ 0 h 533400"/>
                <a:gd name="connsiteX1" fmla="*/ 0 w 800100"/>
                <a:gd name="connsiteY1" fmla="*/ 533400 h 533400"/>
                <a:gd name="connsiteX2" fmla="*/ 800100 w 800100"/>
                <a:gd name="connsiteY2" fmla="*/ 440531 h 533400"/>
                <a:gd name="connsiteX3" fmla="*/ 516731 w 800100"/>
                <a:gd name="connsiteY3" fmla="*/ 2381 h 533400"/>
                <a:gd name="connsiteX0" fmla="*/ 0 w 533400"/>
                <a:gd name="connsiteY0" fmla="*/ 0 h 533400"/>
                <a:gd name="connsiteX1" fmla="*/ 0 w 533400"/>
                <a:gd name="connsiteY1" fmla="*/ 533400 h 533400"/>
                <a:gd name="connsiteX2" fmla="*/ 533400 w 533400"/>
                <a:gd name="connsiteY2" fmla="*/ 533399 h 533400"/>
                <a:gd name="connsiteX3" fmla="*/ 516731 w 533400"/>
                <a:gd name="connsiteY3" fmla="*/ 2381 h 533400"/>
                <a:gd name="connsiteX0" fmla="*/ 0 w 533400"/>
                <a:gd name="connsiteY0" fmla="*/ 1 h 533401"/>
                <a:gd name="connsiteX1" fmla="*/ 0 w 533400"/>
                <a:gd name="connsiteY1" fmla="*/ 533401 h 533401"/>
                <a:gd name="connsiteX2" fmla="*/ 533400 w 533400"/>
                <a:gd name="connsiteY2" fmla="*/ 533400 h 533401"/>
                <a:gd name="connsiteX3" fmla="*/ 533400 w 533400"/>
                <a:gd name="connsiteY3" fmla="*/ 0 h 5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533401">
                  <a:moveTo>
                    <a:pt x="0" y="1"/>
                  </a:moveTo>
                  <a:lnTo>
                    <a:pt x="0" y="533401"/>
                  </a:lnTo>
                  <a:lnTo>
                    <a:pt x="533400" y="533400"/>
                  </a:lnTo>
                  <a:lnTo>
                    <a:pt x="533400" y="0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3873500" y="2514600"/>
              <a:ext cx="1438275" cy="762000"/>
            </a:xfrm>
            <a:custGeom>
              <a:avLst/>
              <a:gdLst>
                <a:gd name="connsiteX0" fmla="*/ 0 w 800100"/>
                <a:gd name="connsiteY0" fmla="*/ 0 h 440531"/>
                <a:gd name="connsiteX1" fmla="*/ 369094 w 800100"/>
                <a:gd name="connsiteY1" fmla="*/ 302419 h 440531"/>
                <a:gd name="connsiteX2" fmla="*/ 800100 w 800100"/>
                <a:gd name="connsiteY2" fmla="*/ 440531 h 440531"/>
                <a:gd name="connsiteX3" fmla="*/ 516731 w 800100"/>
                <a:gd name="connsiteY3" fmla="*/ 2381 h 440531"/>
                <a:gd name="connsiteX0" fmla="*/ 0 w 800100"/>
                <a:gd name="connsiteY0" fmla="*/ 0 h 457200"/>
                <a:gd name="connsiteX1" fmla="*/ 295275 w 800100"/>
                <a:gd name="connsiteY1" fmla="*/ 457200 h 457200"/>
                <a:gd name="connsiteX2" fmla="*/ 800100 w 800100"/>
                <a:gd name="connsiteY2" fmla="*/ 440531 h 457200"/>
                <a:gd name="connsiteX3" fmla="*/ 516731 w 800100"/>
                <a:gd name="connsiteY3" fmla="*/ 2381 h 457200"/>
                <a:gd name="connsiteX0" fmla="*/ 0 w 600075"/>
                <a:gd name="connsiteY0" fmla="*/ 0 h 761999"/>
                <a:gd name="connsiteX1" fmla="*/ 295275 w 600075"/>
                <a:gd name="connsiteY1" fmla="*/ 457200 h 761999"/>
                <a:gd name="connsiteX2" fmla="*/ 600075 w 600075"/>
                <a:gd name="connsiteY2" fmla="*/ 761999 h 761999"/>
                <a:gd name="connsiteX3" fmla="*/ 516731 w 600075"/>
                <a:gd name="connsiteY3" fmla="*/ 2381 h 761999"/>
                <a:gd name="connsiteX0" fmla="*/ 0 w 600075"/>
                <a:gd name="connsiteY0" fmla="*/ 1 h 762000"/>
                <a:gd name="connsiteX1" fmla="*/ 295275 w 600075"/>
                <a:gd name="connsiteY1" fmla="*/ 457201 h 762000"/>
                <a:gd name="connsiteX2" fmla="*/ 600075 w 600075"/>
                <a:gd name="connsiteY2" fmla="*/ 762000 h 762000"/>
                <a:gd name="connsiteX3" fmla="*/ 371476 w 600075"/>
                <a:gd name="connsiteY3" fmla="*/ 0 h 762000"/>
                <a:gd name="connsiteX0" fmla="*/ 0 w 600075"/>
                <a:gd name="connsiteY0" fmla="*/ 1 h 762000"/>
                <a:gd name="connsiteX1" fmla="*/ 219075 w 600075"/>
                <a:gd name="connsiteY1" fmla="*/ 762000 h 762000"/>
                <a:gd name="connsiteX2" fmla="*/ 600075 w 600075"/>
                <a:gd name="connsiteY2" fmla="*/ 762000 h 762000"/>
                <a:gd name="connsiteX3" fmla="*/ 371476 w 600075"/>
                <a:gd name="connsiteY3" fmla="*/ 0 h 762000"/>
                <a:gd name="connsiteX0" fmla="*/ 0 w 1438275"/>
                <a:gd name="connsiteY0" fmla="*/ 1 h 762000"/>
                <a:gd name="connsiteX1" fmla="*/ 219075 w 1438275"/>
                <a:gd name="connsiteY1" fmla="*/ 762000 h 762000"/>
                <a:gd name="connsiteX2" fmla="*/ 1438275 w 1438275"/>
                <a:gd name="connsiteY2" fmla="*/ 381000 h 762000"/>
                <a:gd name="connsiteX3" fmla="*/ 371476 w 1438275"/>
                <a:gd name="connsiteY3" fmla="*/ 0 h 762000"/>
                <a:gd name="connsiteX0" fmla="*/ 0 w 1438275"/>
                <a:gd name="connsiteY0" fmla="*/ 1 h 762000"/>
                <a:gd name="connsiteX1" fmla="*/ 219075 w 1438275"/>
                <a:gd name="connsiteY1" fmla="*/ 762000 h 762000"/>
                <a:gd name="connsiteX2" fmla="*/ 1438275 w 1438275"/>
                <a:gd name="connsiteY2" fmla="*/ 381000 h 762000"/>
                <a:gd name="connsiteX3" fmla="*/ 981075 w 1438275"/>
                <a:gd name="connsiteY3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75" h="762000">
                  <a:moveTo>
                    <a:pt x="0" y="1"/>
                  </a:moveTo>
                  <a:lnTo>
                    <a:pt x="219075" y="762000"/>
                  </a:lnTo>
                  <a:lnTo>
                    <a:pt x="1438275" y="381000"/>
                  </a:lnTo>
                  <a:lnTo>
                    <a:pt x="981075" y="0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4854575" y="1219200"/>
              <a:ext cx="1447800" cy="604842"/>
            </a:xfrm>
            <a:custGeom>
              <a:avLst/>
              <a:gdLst>
                <a:gd name="connsiteX0" fmla="*/ 0 w 800100"/>
                <a:gd name="connsiteY0" fmla="*/ 0 h 440531"/>
                <a:gd name="connsiteX1" fmla="*/ 369094 w 800100"/>
                <a:gd name="connsiteY1" fmla="*/ 302419 h 440531"/>
                <a:gd name="connsiteX2" fmla="*/ 800100 w 800100"/>
                <a:gd name="connsiteY2" fmla="*/ 440531 h 440531"/>
                <a:gd name="connsiteX3" fmla="*/ 516731 w 800100"/>
                <a:gd name="connsiteY3" fmla="*/ 2381 h 440531"/>
                <a:gd name="connsiteX0" fmla="*/ 0 w 800100"/>
                <a:gd name="connsiteY0" fmla="*/ 0 h 533400"/>
                <a:gd name="connsiteX1" fmla="*/ 0 w 800100"/>
                <a:gd name="connsiteY1" fmla="*/ 533400 h 533400"/>
                <a:gd name="connsiteX2" fmla="*/ 800100 w 800100"/>
                <a:gd name="connsiteY2" fmla="*/ 440531 h 533400"/>
                <a:gd name="connsiteX3" fmla="*/ 516731 w 800100"/>
                <a:gd name="connsiteY3" fmla="*/ 2381 h 533400"/>
                <a:gd name="connsiteX0" fmla="*/ 0 w 533400"/>
                <a:gd name="connsiteY0" fmla="*/ 0 h 533400"/>
                <a:gd name="connsiteX1" fmla="*/ 0 w 533400"/>
                <a:gd name="connsiteY1" fmla="*/ 533400 h 533400"/>
                <a:gd name="connsiteX2" fmla="*/ 533400 w 533400"/>
                <a:gd name="connsiteY2" fmla="*/ 533399 h 533400"/>
                <a:gd name="connsiteX3" fmla="*/ 516731 w 533400"/>
                <a:gd name="connsiteY3" fmla="*/ 2381 h 533400"/>
                <a:gd name="connsiteX0" fmla="*/ 0 w 533400"/>
                <a:gd name="connsiteY0" fmla="*/ 1 h 533401"/>
                <a:gd name="connsiteX1" fmla="*/ 0 w 533400"/>
                <a:gd name="connsiteY1" fmla="*/ 533401 h 533401"/>
                <a:gd name="connsiteX2" fmla="*/ 533400 w 533400"/>
                <a:gd name="connsiteY2" fmla="*/ 533400 h 533401"/>
                <a:gd name="connsiteX3" fmla="*/ 533400 w 533400"/>
                <a:gd name="connsiteY3" fmla="*/ 0 h 5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533401">
                  <a:moveTo>
                    <a:pt x="0" y="1"/>
                  </a:moveTo>
                  <a:lnTo>
                    <a:pt x="0" y="533401"/>
                  </a:lnTo>
                  <a:lnTo>
                    <a:pt x="533400" y="533400"/>
                  </a:lnTo>
                  <a:lnTo>
                    <a:pt x="53340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/>
            <p:cNvSpPr/>
            <p:nvPr/>
          </p:nvSpPr>
          <p:spPr>
            <a:xfrm>
              <a:off x="4854576" y="2514600"/>
              <a:ext cx="1752600" cy="609600"/>
            </a:xfrm>
            <a:custGeom>
              <a:avLst/>
              <a:gdLst>
                <a:gd name="connsiteX0" fmla="*/ 0 w 800100"/>
                <a:gd name="connsiteY0" fmla="*/ 0 h 440531"/>
                <a:gd name="connsiteX1" fmla="*/ 369094 w 800100"/>
                <a:gd name="connsiteY1" fmla="*/ 302419 h 440531"/>
                <a:gd name="connsiteX2" fmla="*/ 800100 w 800100"/>
                <a:gd name="connsiteY2" fmla="*/ 440531 h 440531"/>
                <a:gd name="connsiteX3" fmla="*/ 516731 w 800100"/>
                <a:gd name="connsiteY3" fmla="*/ 2381 h 440531"/>
                <a:gd name="connsiteX0" fmla="*/ 0 w 800100"/>
                <a:gd name="connsiteY0" fmla="*/ 0 h 457200"/>
                <a:gd name="connsiteX1" fmla="*/ 295275 w 800100"/>
                <a:gd name="connsiteY1" fmla="*/ 457200 h 457200"/>
                <a:gd name="connsiteX2" fmla="*/ 800100 w 800100"/>
                <a:gd name="connsiteY2" fmla="*/ 440531 h 457200"/>
                <a:gd name="connsiteX3" fmla="*/ 516731 w 800100"/>
                <a:gd name="connsiteY3" fmla="*/ 2381 h 457200"/>
                <a:gd name="connsiteX0" fmla="*/ 0 w 600075"/>
                <a:gd name="connsiteY0" fmla="*/ 0 h 761999"/>
                <a:gd name="connsiteX1" fmla="*/ 295275 w 600075"/>
                <a:gd name="connsiteY1" fmla="*/ 457200 h 761999"/>
                <a:gd name="connsiteX2" fmla="*/ 600075 w 600075"/>
                <a:gd name="connsiteY2" fmla="*/ 761999 h 761999"/>
                <a:gd name="connsiteX3" fmla="*/ 516731 w 600075"/>
                <a:gd name="connsiteY3" fmla="*/ 2381 h 761999"/>
                <a:gd name="connsiteX0" fmla="*/ 0 w 600075"/>
                <a:gd name="connsiteY0" fmla="*/ 1 h 762000"/>
                <a:gd name="connsiteX1" fmla="*/ 295275 w 600075"/>
                <a:gd name="connsiteY1" fmla="*/ 457201 h 762000"/>
                <a:gd name="connsiteX2" fmla="*/ 600075 w 600075"/>
                <a:gd name="connsiteY2" fmla="*/ 762000 h 762000"/>
                <a:gd name="connsiteX3" fmla="*/ 371476 w 600075"/>
                <a:gd name="connsiteY3" fmla="*/ 0 h 762000"/>
                <a:gd name="connsiteX0" fmla="*/ 0 w 600075"/>
                <a:gd name="connsiteY0" fmla="*/ 1 h 762000"/>
                <a:gd name="connsiteX1" fmla="*/ 219075 w 600075"/>
                <a:gd name="connsiteY1" fmla="*/ 762000 h 762000"/>
                <a:gd name="connsiteX2" fmla="*/ 600075 w 600075"/>
                <a:gd name="connsiteY2" fmla="*/ 762000 h 762000"/>
                <a:gd name="connsiteX3" fmla="*/ 371476 w 600075"/>
                <a:gd name="connsiteY3" fmla="*/ 0 h 762000"/>
                <a:gd name="connsiteX0" fmla="*/ 0 w 1438275"/>
                <a:gd name="connsiteY0" fmla="*/ 1 h 762000"/>
                <a:gd name="connsiteX1" fmla="*/ 219075 w 1438275"/>
                <a:gd name="connsiteY1" fmla="*/ 762000 h 762000"/>
                <a:gd name="connsiteX2" fmla="*/ 1438275 w 1438275"/>
                <a:gd name="connsiteY2" fmla="*/ 381000 h 762000"/>
                <a:gd name="connsiteX3" fmla="*/ 371476 w 1438275"/>
                <a:gd name="connsiteY3" fmla="*/ 0 h 762000"/>
                <a:gd name="connsiteX0" fmla="*/ 0 w 1438275"/>
                <a:gd name="connsiteY0" fmla="*/ 1 h 762000"/>
                <a:gd name="connsiteX1" fmla="*/ 219075 w 1438275"/>
                <a:gd name="connsiteY1" fmla="*/ 762000 h 762000"/>
                <a:gd name="connsiteX2" fmla="*/ 1438275 w 1438275"/>
                <a:gd name="connsiteY2" fmla="*/ 381000 h 762000"/>
                <a:gd name="connsiteX3" fmla="*/ 981075 w 1438275"/>
                <a:gd name="connsiteY3" fmla="*/ 0 h 762000"/>
                <a:gd name="connsiteX0" fmla="*/ 0 w 1438275"/>
                <a:gd name="connsiteY0" fmla="*/ 1 h 381000"/>
                <a:gd name="connsiteX1" fmla="*/ 762000 w 1438275"/>
                <a:gd name="connsiteY1" fmla="*/ 304800 h 381000"/>
                <a:gd name="connsiteX2" fmla="*/ 1438275 w 1438275"/>
                <a:gd name="connsiteY2" fmla="*/ 381000 h 381000"/>
                <a:gd name="connsiteX3" fmla="*/ 981075 w 1438275"/>
                <a:gd name="connsiteY3" fmla="*/ 0 h 381000"/>
                <a:gd name="connsiteX0" fmla="*/ 0 w 1752600"/>
                <a:gd name="connsiteY0" fmla="*/ 1 h 609600"/>
                <a:gd name="connsiteX1" fmla="*/ 762000 w 1752600"/>
                <a:gd name="connsiteY1" fmla="*/ 304800 h 609600"/>
                <a:gd name="connsiteX2" fmla="*/ 1752600 w 1752600"/>
                <a:gd name="connsiteY2" fmla="*/ 609600 h 609600"/>
                <a:gd name="connsiteX3" fmla="*/ 981075 w 1752600"/>
                <a:gd name="connsiteY3" fmla="*/ 0 h 609600"/>
                <a:gd name="connsiteX0" fmla="*/ 0 w 1752600"/>
                <a:gd name="connsiteY0" fmla="*/ 1 h 609600"/>
                <a:gd name="connsiteX1" fmla="*/ 457199 w 1752600"/>
                <a:gd name="connsiteY1" fmla="*/ 381000 h 609600"/>
                <a:gd name="connsiteX2" fmla="*/ 1752600 w 1752600"/>
                <a:gd name="connsiteY2" fmla="*/ 609600 h 609600"/>
                <a:gd name="connsiteX3" fmla="*/ 981075 w 1752600"/>
                <a:gd name="connsiteY3" fmla="*/ 0 h 609600"/>
                <a:gd name="connsiteX0" fmla="*/ 0 w 1752600"/>
                <a:gd name="connsiteY0" fmla="*/ 1 h 609600"/>
                <a:gd name="connsiteX1" fmla="*/ 457199 w 1752600"/>
                <a:gd name="connsiteY1" fmla="*/ 381000 h 609600"/>
                <a:gd name="connsiteX2" fmla="*/ 1752600 w 1752600"/>
                <a:gd name="connsiteY2" fmla="*/ 609600 h 609600"/>
                <a:gd name="connsiteX3" fmla="*/ 1447799 w 1752600"/>
                <a:gd name="connsiteY3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00" h="609600">
                  <a:moveTo>
                    <a:pt x="0" y="1"/>
                  </a:moveTo>
                  <a:lnTo>
                    <a:pt x="457199" y="381000"/>
                  </a:lnTo>
                  <a:lnTo>
                    <a:pt x="1752600" y="609600"/>
                  </a:lnTo>
                  <a:lnTo>
                    <a:pt x="1447799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6302375" y="1600200"/>
              <a:ext cx="685800" cy="223842"/>
            </a:xfrm>
            <a:custGeom>
              <a:avLst/>
              <a:gdLst>
                <a:gd name="connsiteX0" fmla="*/ 0 w 800100"/>
                <a:gd name="connsiteY0" fmla="*/ 0 h 440531"/>
                <a:gd name="connsiteX1" fmla="*/ 369094 w 800100"/>
                <a:gd name="connsiteY1" fmla="*/ 302419 h 440531"/>
                <a:gd name="connsiteX2" fmla="*/ 800100 w 800100"/>
                <a:gd name="connsiteY2" fmla="*/ 440531 h 440531"/>
                <a:gd name="connsiteX3" fmla="*/ 516731 w 800100"/>
                <a:gd name="connsiteY3" fmla="*/ 2381 h 440531"/>
                <a:gd name="connsiteX0" fmla="*/ 0 w 800100"/>
                <a:gd name="connsiteY0" fmla="*/ 0 h 533400"/>
                <a:gd name="connsiteX1" fmla="*/ 0 w 800100"/>
                <a:gd name="connsiteY1" fmla="*/ 533400 h 533400"/>
                <a:gd name="connsiteX2" fmla="*/ 800100 w 800100"/>
                <a:gd name="connsiteY2" fmla="*/ 440531 h 533400"/>
                <a:gd name="connsiteX3" fmla="*/ 516731 w 800100"/>
                <a:gd name="connsiteY3" fmla="*/ 2381 h 533400"/>
                <a:gd name="connsiteX0" fmla="*/ 0 w 533400"/>
                <a:gd name="connsiteY0" fmla="*/ 0 h 533400"/>
                <a:gd name="connsiteX1" fmla="*/ 0 w 533400"/>
                <a:gd name="connsiteY1" fmla="*/ 533400 h 533400"/>
                <a:gd name="connsiteX2" fmla="*/ 533400 w 533400"/>
                <a:gd name="connsiteY2" fmla="*/ 533399 h 533400"/>
                <a:gd name="connsiteX3" fmla="*/ 516731 w 533400"/>
                <a:gd name="connsiteY3" fmla="*/ 2381 h 533400"/>
                <a:gd name="connsiteX0" fmla="*/ 0 w 533400"/>
                <a:gd name="connsiteY0" fmla="*/ 1 h 533401"/>
                <a:gd name="connsiteX1" fmla="*/ 0 w 533400"/>
                <a:gd name="connsiteY1" fmla="*/ 533401 h 533401"/>
                <a:gd name="connsiteX2" fmla="*/ 533400 w 533400"/>
                <a:gd name="connsiteY2" fmla="*/ 533400 h 533401"/>
                <a:gd name="connsiteX3" fmla="*/ 533400 w 533400"/>
                <a:gd name="connsiteY3" fmla="*/ 0 h 5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533401">
                  <a:moveTo>
                    <a:pt x="0" y="1"/>
                  </a:moveTo>
                  <a:lnTo>
                    <a:pt x="0" y="533401"/>
                  </a:lnTo>
                  <a:lnTo>
                    <a:pt x="533400" y="533400"/>
                  </a:lnTo>
                  <a:lnTo>
                    <a:pt x="533400" y="0"/>
                  </a:lnTo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6302374" y="2514600"/>
              <a:ext cx="685801" cy="609600"/>
            </a:xfrm>
            <a:custGeom>
              <a:avLst/>
              <a:gdLst>
                <a:gd name="connsiteX0" fmla="*/ 0 w 800100"/>
                <a:gd name="connsiteY0" fmla="*/ 0 h 440531"/>
                <a:gd name="connsiteX1" fmla="*/ 369094 w 800100"/>
                <a:gd name="connsiteY1" fmla="*/ 302419 h 440531"/>
                <a:gd name="connsiteX2" fmla="*/ 800100 w 800100"/>
                <a:gd name="connsiteY2" fmla="*/ 440531 h 440531"/>
                <a:gd name="connsiteX3" fmla="*/ 516731 w 800100"/>
                <a:gd name="connsiteY3" fmla="*/ 2381 h 440531"/>
                <a:gd name="connsiteX0" fmla="*/ 0 w 800100"/>
                <a:gd name="connsiteY0" fmla="*/ 0 h 457200"/>
                <a:gd name="connsiteX1" fmla="*/ 295275 w 800100"/>
                <a:gd name="connsiteY1" fmla="*/ 457200 h 457200"/>
                <a:gd name="connsiteX2" fmla="*/ 800100 w 800100"/>
                <a:gd name="connsiteY2" fmla="*/ 440531 h 457200"/>
                <a:gd name="connsiteX3" fmla="*/ 516731 w 800100"/>
                <a:gd name="connsiteY3" fmla="*/ 2381 h 457200"/>
                <a:gd name="connsiteX0" fmla="*/ 0 w 600075"/>
                <a:gd name="connsiteY0" fmla="*/ 0 h 761999"/>
                <a:gd name="connsiteX1" fmla="*/ 295275 w 600075"/>
                <a:gd name="connsiteY1" fmla="*/ 457200 h 761999"/>
                <a:gd name="connsiteX2" fmla="*/ 600075 w 600075"/>
                <a:gd name="connsiteY2" fmla="*/ 761999 h 761999"/>
                <a:gd name="connsiteX3" fmla="*/ 516731 w 600075"/>
                <a:gd name="connsiteY3" fmla="*/ 2381 h 761999"/>
                <a:gd name="connsiteX0" fmla="*/ 0 w 600075"/>
                <a:gd name="connsiteY0" fmla="*/ 1 h 762000"/>
                <a:gd name="connsiteX1" fmla="*/ 295275 w 600075"/>
                <a:gd name="connsiteY1" fmla="*/ 457201 h 762000"/>
                <a:gd name="connsiteX2" fmla="*/ 600075 w 600075"/>
                <a:gd name="connsiteY2" fmla="*/ 762000 h 762000"/>
                <a:gd name="connsiteX3" fmla="*/ 371476 w 600075"/>
                <a:gd name="connsiteY3" fmla="*/ 0 h 762000"/>
                <a:gd name="connsiteX0" fmla="*/ 0 w 600075"/>
                <a:gd name="connsiteY0" fmla="*/ 1 h 762000"/>
                <a:gd name="connsiteX1" fmla="*/ 219075 w 600075"/>
                <a:gd name="connsiteY1" fmla="*/ 762000 h 762000"/>
                <a:gd name="connsiteX2" fmla="*/ 600075 w 600075"/>
                <a:gd name="connsiteY2" fmla="*/ 762000 h 762000"/>
                <a:gd name="connsiteX3" fmla="*/ 371476 w 600075"/>
                <a:gd name="connsiteY3" fmla="*/ 0 h 762000"/>
                <a:gd name="connsiteX0" fmla="*/ 0 w 1438275"/>
                <a:gd name="connsiteY0" fmla="*/ 1 h 762000"/>
                <a:gd name="connsiteX1" fmla="*/ 219075 w 1438275"/>
                <a:gd name="connsiteY1" fmla="*/ 762000 h 762000"/>
                <a:gd name="connsiteX2" fmla="*/ 1438275 w 1438275"/>
                <a:gd name="connsiteY2" fmla="*/ 381000 h 762000"/>
                <a:gd name="connsiteX3" fmla="*/ 371476 w 1438275"/>
                <a:gd name="connsiteY3" fmla="*/ 0 h 762000"/>
                <a:gd name="connsiteX0" fmla="*/ 0 w 1438275"/>
                <a:gd name="connsiteY0" fmla="*/ 1 h 762000"/>
                <a:gd name="connsiteX1" fmla="*/ 219075 w 1438275"/>
                <a:gd name="connsiteY1" fmla="*/ 762000 h 762000"/>
                <a:gd name="connsiteX2" fmla="*/ 1438275 w 1438275"/>
                <a:gd name="connsiteY2" fmla="*/ 381000 h 762000"/>
                <a:gd name="connsiteX3" fmla="*/ 981075 w 1438275"/>
                <a:gd name="connsiteY3" fmla="*/ 0 h 762000"/>
                <a:gd name="connsiteX0" fmla="*/ 0 w 1438275"/>
                <a:gd name="connsiteY0" fmla="*/ 1 h 381000"/>
                <a:gd name="connsiteX1" fmla="*/ 762000 w 1438275"/>
                <a:gd name="connsiteY1" fmla="*/ 304800 h 381000"/>
                <a:gd name="connsiteX2" fmla="*/ 1438275 w 1438275"/>
                <a:gd name="connsiteY2" fmla="*/ 381000 h 381000"/>
                <a:gd name="connsiteX3" fmla="*/ 981075 w 1438275"/>
                <a:gd name="connsiteY3" fmla="*/ 0 h 381000"/>
                <a:gd name="connsiteX0" fmla="*/ 0 w 1752600"/>
                <a:gd name="connsiteY0" fmla="*/ 1 h 609600"/>
                <a:gd name="connsiteX1" fmla="*/ 762000 w 1752600"/>
                <a:gd name="connsiteY1" fmla="*/ 304800 h 609600"/>
                <a:gd name="connsiteX2" fmla="*/ 1752600 w 1752600"/>
                <a:gd name="connsiteY2" fmla="*/ 609600 h 609600"/>
                <a:gd name="connsiteX3" fmla="*/ 981075 w 1752600"/>
                <a:gd name="connsiteY3" fmla="*/ 0 h 609600"/>
                <a:gd name="connsiteX0" fmla="*/ 0 w 1752600"/>
                <a:gd name="connsiteY0" fmla="*/ 1 h 609600"/>
                <a:gd name="connsiteX1" fmla="*/ 457199 w 1752600"/>
                <a:gd name="connsiteY1" fmla="*/ 381000 h 609600"/>
                <a:gd name="connsiteX2" fmla="*/ 1752600 w 1752600"/>
                <a:gd name="connsiteY2" fmla="*/ 609600 h 609600"/>
                <a:gd name="connsiteX3" fmla="*/ 981075 w 1752600"/>
                <a:gd name="connsiteY3" fmla="*/ 0 h 609600"/>
                <a:gd name="connsiteX0" fmla="*/ 0 w 1752600"/>
                <a:gd name="connsiteY0" fmla="*/ 1 h 609600"/>
                <a:gd name="connsiteX1" fmla="*/ 457199 w 1752600"/>
                <a:gd name="connsiteY1" fmla="*/ 381000 h 609600"/>
                <a:gd name="connsiteX2" fmla="*/ 1752600 w 1752600"/>
                <a:gd name="connsiteY2" fmla="*/ 609600 h 609600"/>
                <a:gd name="connsiteX3" fmla="*/ 1447799 w 1752600"/>
                <a:gd name="connsiteY3" fmla="*/ 0 h 609600"/>
                <a:gd name="connsiteX0" fmla="*/ 0 w 1752600"/>
                <a:gd name="connsiteY0" fmla="*/ 1 h 609600"/>
                <a:gd name="connsiteX1" fmla="*/ 304800 w 1752600"/>
                <a:gd name="connsiteY1" fmla="*/ 609600 h 609600"/>
                <a:gd name="connsiteX2" fmla="*/ 1752600 w 1752600"/>
                <a:gd name="connsiteY2" fmla="*/ 609600 h 609600"/>
                <a:gd name="connsiteX3" fmla="*/ 1447799 w 1752600"/>
                <a:gd name="connsiteY3" fmla="*/ 0 h 609600"/>
                <a:gd name="connsiteX0" fmla="*/ 0 w 1447799"/>
                <a:gd name="connsiteY0" fmla="*/ 1 h 609600"/>
                <a:gd name="connsiteX1" fmla="*/ 304800 w 1447799"/>
                <a:gd name="connsiteY1" fmla="*/ 609600 h 609600"/>
                <a:gd name="connsiteX2" fmla="*/ 1447799 w 1447799"/>
                <a:gd name="connsiteY2" fmla="*/ 0 h 609600"/>
                <a:gd name="connsiteX0" fmla="*/ 0 w 685801"/>
                <a:gd name="connsiteY0" fmla="*/ 1 h 609600"/>
                <a:gd name="connsiteX1" fmla="*/ 304800 w 685801"/>
                <a:gd name="connsiteY1" fmla="*/ 609600 h 609600"/>
                <a:gd name="connsiteX2" fmla="*/ 685801 w 685801"/>
                <a:gd name="connsiteY2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1" h="609600">
                  <a:moveTo>
                    <a:pt x="0" y="1"/>
                  </a:moveTo>
                  <a:lnTo>
                    <a:pt x="304800" y="609600"/>
                  </a:lnTo>
                  <a:lnTo>
                    <a:pt x="685801" y="0"/>
                  </a:lnTo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2111375" y="1447800"/>
              <a:ext cx="309562" cy="381000"/>
            </a:xfrm>
            <a:custGeom>
              <a:avLst/>
              <a:gdLst>
                <a:gd name="connsiteX0" fmla="*/ 0 w 1054894"/>
                <a:gd name="connsiteY0" fmla="*/ 0 h 607218"/>
                <a:gd name="connsiteX1" fmla="*/ 1054894 w 1054894"/>
                <a:gd name="connsiteY1" fmla="*/ 607218 h 607218"/>
                <a:gd name="connsiteX2" fmla="*/ 297656 w 1054894"/>
                <a:gd name="connsiteY2" fmla="*/ 2381 h 607218"/>
                <a:gd name="connsiteX0" fmla="*/ 0 w 1054894"/>
                <a:gd name="connsiteY0" fmla="*/ 0 h 607218"/>
                <a:gd name="connsiteX1" fmla="*/ 1054894 w 1054894"/>
                <a:gd name="connsiteY1" fmla="*/ 607218 h 607218"/>
                <a:gd name="connsiteX2" fmla="*/ 309562 w 1054894"/>
                <a:gd name="connsiteY2" fmla="*/ 0 h 607218"/>
                <a:gd name="connsiteX0" fmla="*/ 0 w 309562"/>
                <a:gd name="connsiteY0" fmla="*/ 0 h 381000"/>
                <a:gd name="connsiteX1" fmla="*/ 309562 w 309562"/>
                <a:gd name="connsiteY1" fmla="*/ 381000 h 381000"/>
                <a:gd name="connsiteX2" fmla="*/ 309562 w 309562"/>
                <a:gd name="connsiteY2" fmla="*/ 0 h 381000"/>
                <a:gd name="connsiteX0" fmla="*/ 0 w 309562"/>
                <a:gd name="connsiteY0" fmla="*/ 0 h 381000"/>
                <a:gd name="connsiteX1" fmla="*/ 73818 w 309562"/>
                <a:gd name="connsiteY1" fmla="*/ 92869 h 381000"/>
                <a:gd name="connsiteX2" fmla="*/ 309562 w 309562"/>
                <a:gd name="connsiteY2" fmla="*/ 381000 h 381000"/>
                <a:gd name="connsiteX3" fmla="*/ 309562 w 309562"/>
                <a:gd name="connsiteY3" fmla="*/ 0 h 381000"/>
                <a:gd name="connsiteX0" fmla="*/ 0 w 309562"/>
                <a:gd name="connsiteY0" fmla="*/ 0 h 381000"/>
                <a:gd name="connsiteX1" fmla="*/ 4762 w 309562"/>
                <a:gd name="connsiteY1" fmla="*/ 381000 h 381000"/>
                <a:gd name="connsiteX2" fmla="*/ 309562 w 309562"/>
                <a:gd name="connsiteY2" fmla="*/ 381000 h 381000"/>
                <a:gd name="connsiteX3" fmla="*/ 309562 w 309562"/>
                <a:gd name="connsiteY3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381000">
                  <a:moveTo>
                    <a:pt x="0" y="0"/>
                  </a:moveTo>
                  <a:cubicBezTo>
                    <a:pt x="1587" y="127000"/>
                    <a:pt x="3175" y="254000"/>
                    <a:pt x="4762" y="381000"/>
                  </a:cubicBezTo>
                  <a:lnTo>
                    <a:pt x="309562" y="381000"/>
                  </a:lnTo>
                  <a:lnTo>
                    <a:pt x="309562" y="0"/>
                  </a:lnTo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2116137" y="2509838"/>
              <a:ext cx="1054894" cy="607218"/>
            </a:xfrm>
            <a:custGeom>
              <a:avLst/>
              <a:gdLst>
                <a:gd name="connsiteX0" fmla="*/ 0 w 1054894"/>
                <a:gd name="connsiteY0" fmla="*/ 0 h 607218"/>
                <a:gd name="connsiteX1" fmla="*/ 1054894 w 1054894"/>
                <a:gd name="connsiteY1" fmla="*/ 607218 h 607218"/>
                <a:gd name="connsiteX2" fmla="*/ 297656 w 1054894"/>
                <a:gd name="connsiteY2" fmla="*/ 2381 h 60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894" h="607218">
                  <a:moveTo>
                    <a:pt x="0" y="0"/>
                  </a:moveTo>
                  <a:lnTo>
                    <a:pt x="1054894" y="607218"/>
                  </a:lnTo>
                  <a:lnTo>
                    <a:pt x="297656" y="2381"/>
                  </a:lnTo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2111375" y="1828800"/>
              <a:ext cx="5257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/>
            <p:nvPr/>
          </p:nvCxnSpPr>
          <p:spPr>
            <a:xfrm rot="16200000" flipH="1">
              <a:off x="2039937" y="1295400"/>
              <a:ext cx="457200" cy="30480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/>
            <p:nvPr/>
          </p:nvCxnSpPr>
          <p:spPr>
            <a:xfrm flipV="1">
              <a:off x="2420937" y="1295400"/>
              <a:ext cx="1066800" cy="38100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/>
            <p:nvPr/>
          </p:nvCxnSpPr>
          <p:spPr>
            <a:xfrm rot="16200000" flipH="1">
              <a:off x="3487737" y="1295400"/>
              <a:ext cx="381000" cy="38100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flipV="1">
              <a:off x="3868737" y="1219200"/>
              <a:ext cx="1981200" cy="45720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>
              <a:off x="5849937" y="1219200"/>
              <a:ext cx="1138238" cy="381000"/>
            </a:xfrm>
            <a:prstGeom prst="bentConnector3">
              <a:avLst>
                <a:gd name="adj1" fmla="val 39958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106498" name="Object 2"/>
            <p:cNvGraphicFramePr>
              <a:graphicFrameLocks noChangeAspect="1"/>
            </p:cNvGraphicFramePr>
            <p:nvPr/>
          </p:nvGraphicFramePr>
          <p:xfrm>
            <a:off x="1382713" y="1273175"/>
            <a:ext cx="666750" cy="296863"/>
          </p:xfrm>
          <a:graphic>
            <a:graphicData uri="http://schemas.openxmlformats.org/presentationml/2006/ole">
              <p:oleObj spid="_x0000_s70658" name="Formula" r:id="rId3" imgW="398880" imgH="177840" progId="Equation.Ribbit">
                <p:embed/>
              </p:oleObj>
            </a:graphicData>
          </a:graphic>
        </p:graphicFrame>
        <p:graphicFrame>
          <p:nvGraphicFramePr>
            <p:cNvPr id="106499" name="Object 3"/>
            <p:cNvGraphicFramePr>
              <a:graphicFrameLocks noChangeAspect="1"/>
            </p:cNvGraphicFramePr>
            <p:nvPr/>
          </p:nvGraphicFramePr>
          <p:xfrm>
            <a:off x="7597775" y="1693863"/>
            <a:ext cx="98425" cy="261937"/>
          </p:xfrm>
          <a:graphic>
            <a:graphicData uri="http://schemas.openxmlformats.org/presentationml/2006/ole">
              <p:oleObj spid="_x0000_s70659" name="Formula" r:id="rId4" imgW="58680" imgH="157680" progId="Equation.Ribbit">
                <p:embed/>
              </p:oleObj>
            </a:graphicData>
          </a:graphic>
        </p:graphicFrame>
        <p:cxnSp>
          <p:nvCxnSpPr>
            <p:cNvPr id="31" name="Straight Arrow Connector 30"/>
            <p:cNvCxnSpPr/>
            <p:nvPr/>
          </p:nvCxnSpPr>
          <p:spPr>
            <a:xfrm rot="5400000" flipH="1" flipV="1">
              <a:off x="1654969" y="2742406"/>
              <a:ext cx="914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106500" name="Object 4"/>
            <p:cNvGraphicFramePr>
              <a:graphicFrameLocks noChangeAspect="1"/>
            </p:cNvGraphicFramePr>
            <p:nvPr/>
          </p:nvGraphicFramePr>
          <p:xfrm>
            <a:off x="7597775" y="2405063"/>
            <a:ext cx="98425" cy="261937"/>
          </p:xfrm>
          <a:graphic>
            <a:graphicData uri="http://schemas.openxmlformats.org/presentationml/2006/ole">
              <p:oleObj spid="_x0000_s70660" name="Formula" r:id="rId5" imgW="58680" imgH="157680" progId="Equation.Ribbit">
                <p:embed/>
              </p:oleObj>
            </a:graphicData>
          </a:graphic>
        </p:graphicFrame>
        <p:graphicFrame>
          <p:nvGraphicFramePr>
            <p:cNvPr id="106501" name="Object 5"/>
            <p:cNvGraphicFramePr>
              <a:graphicFrameLocks noChangeAspect="1"/>
            </p:cNvGraphicFramePr>
            <p:nvPr/>
          </p:nvGraphicFramePr>
          <p:xfrm>
            <a:off x="1838325" y="2460625"/>
            <a:ext cx="144463" cy="217488"/>
          </p:xfrm>
          <a:graphic>
            <a:graphicData uri="http://schemas.openxmlformats.org/presentationml/2006/ole">
              <p:oleObj spid="_x0000_s70661" name="Formula" r:id="rId6" imgW="86400" imgH="129600" progId="Equation.Ribbit">
                <p:embed/>
              </p:oleObj>
            </a:graphicData>
          </a:graphic>
        </p:graphicFrame>
        <p:cxnSp>
          <p:nvCxnSpPr>
            <p:cNvPr id="38" name="Straight Connector 37"/>
            <p:cNvCxnSpPr/>
            <p:nvPr/>
          </p:nvCxnSpPr>
          <p:spPr>
            <a:xfrm>
              <a:off x="2116137" y="2514600"/>
              <a:ext cx="1066800" cy="6096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420937" y="2514600"/>
              <a:ext cx="762000" cy="6096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954337" y="2514601"/>
              <a:ext cx="381000" cy="30479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 flipH="1">
              <a:off x="3411537" y="2590800"/>
              <a:ext cx="457200" cy="3048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3602037" y="2781299"/>
              <a:ext cx="761999" cy="22860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859337" y="2514600"/>
              <a:ext cx="457200" cy="381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6154737" y="2667000"/>
              <a:ext cx="609600" cy="3048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 flipH="1" flipV="1">
              <a:off x="3106737" y="2895600"/>
              <a:ext cx="304800" cy="1524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335337" y="2819400"/>
              <a:ext cx="457200" cy="1524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792537" y="2971800"/>
              <a:ext cx="304800" cy="3048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4097337" y="2895600"/>
              <a:ext cx="1219200" cy="381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5316537" y="2895600"/>
              <a:ext cx="1295400" cy="2286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 flipH="1" flipV="1">
              <a:off x="6497637" y="2628900"/>
              <a:ext cx="609600" cy="381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84" idx="1"/>
            </p:cNvCxnSpPr>
            <p:nvPr/>
          </p:nvCxnSpPr>
          <p:spPr>
            <a:xfrm flipH="1" flipV="1">
              <a:off x="2112963" y="1143000"/>
              <a:ext cx="3174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2111375" y="2513012"/>
              <a:ext cx="5257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70665" name="Object 16"/>
          <p:cNvGraphicFramePr>
            <a:graphicFrameLocks noChangeAspect="1"/>
          </p:cNvGraphicFramePr>
          <p:nvPr/>
        </p:nvGraphicFramePr>
        <p:xfrm>
          <a:off x="627063" y="3743325"/>
          <a:ext cx="7980362" cy="2733675"/>
        </p:xfrm>
        <a:graphic>
          <a:graphicData uri="http://schemas.openxmlformats.org/presentationml/2006/ole">
            <p:oleObj spid="_x0000_s70665" name="Formula" r:id="rId7" imgW="4471920" imgH="1541880" progId="Equation.Ribbit">
              <p:embed/>
            </p:oleObj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dynamics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1219200" y="1371600"/>
            <a:ext cx="6732588" cy="1090613"/>
            <a:chOff x="1219200" y="1371600"/>
            <a:chExt cx="6732588" cy="1090613"/>
          </a:xfrm>
        </p:grpSpPr>
        <p:sp>
          <p:nvSpPr>
            <p:cNvPr id="4" name="Rectangle 3"/>
            <p:cNvSpPr/>
            <p:nvPr/>
          </p:nvSpPr>
          <p:spPr>
            <a:xfrm>
              <a:off x="2209800" y="1371600"/>
              <a:ext cx="762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971800" y="1371600"/>
              <a:ext cx="914400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886200" y="1371600"/>
              <a:ext cx="762000" cy="381000"/>
            </a:xfrm>
            <a:prstGeom prst="rect">
              <a:avLst/>
            </a:prstGeom>
            <a:solidFill>
              <a:srgbClr val="79F2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1752600" y="1576387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6934200" y="16002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9" name="Object 4"/>
            <p:cNvGraphicFramePr>
              <a:graphicFrameLocks noChangeAspect="1"/>
            </p:cNvGraphicFramePr>
            <p:nvPr/>
          </p:nvGraphicFramePr>
          <p:xfrm>
            <a:off x="1219200" y="1423988"/>
            <a:ext cx="485775" cy="252412"/>
          </p:xfrm>
          <a:graphic>
            <a:graphicData uri="http://schemas.openxmlformats.org/presentationml/2006/ole">
              <p:oleObj spid="_x0000_s71682" name="Formula" r:id="rId3" imgW="340560" imgH="177840" progId="Equation.Ribbit">
                <p:embed/>
              </p:oleObj>
            </a:graphicData>
          </a:graphic>
        </p:graphicFrame>
        <p:graphicFrame>
          <p:nvGraphicFramePr>
            <p:cNvPr id="10" name="Object 5"/>
            <p:cNvGraphicFramePr>
              <a:graphicFrameLocks noChangeAspect="1"/>
            </p:cNvGraphicFramePr>
            <p:nvPr/>
          </p:nvGraphicFramePr>
          <p:xfrm>
            <a:off x="7391400" y="1443038"/>
            <a:ext cx="560388" cy="252412"/>
          </p:xfrm>
          <a:graphic>
            <a:graphicData uri="http://schemas.openxmlformats.org/presentationml/2006/ole">
              <p:oleObj spid="_x0000_s71683" name="Formula" r:id="rId4" imgW="392760" imgH="177840" progId="Equation.Ribbit">
                <p:embed/>
              </p:oleObj>
            </a:graphicData>
          </a:graphic>
        </p:graphicFrame>
        <p:graphicFrame>
          <p:nvGraphicFramePr>
            <p:cNvPr id="11" name="Object 9"/>
            <p:cNvGraphicFramePr>
              <a:graphicFrameLocks noChangeAspect="1"/>
            </p:cNvGraphicFramePr>
            <p:nvPr/>
          </p:nvGraphicFramePr>
          <p:xfrm>
            <a:off x="2382838" y="1447800"/>
            <a:ext cx="423862" cy="252413"/>
          </p:xfrm>
          <a:graphic>
            <a:graphicData uri="http://schemas.openxmlformats.org/presentationml/2006/ole">
              <p:oleObj spid="_x0000_s71684" name="Formula" r:id="rId5" imgW="299880" imgH="177840" progId="Equation.Ribbit">
                <p:embed/>
              </p:oleObj>
            </a:graphicData>
          </a:graphic>
        </p:graphicFrame>
        <p:graphicFrame>
          <p:nvGraphicFramePr>
            <p:cNvPr id="12" name="Object 10"/>
            <p:cNvGraphicFramePr>
              <a:graphicFrameLocks noChangeAspect="1"/>
            </p:cNvGraphicFramePr>
            <p:nvPr/>
          </p:nvGraphicFramePr>
          <p:xfrm>
            <a:off x="3244850" y="1454150"/>
            <a:ext cx="509588" cy="239713"/>
          </p:xfrm>
          <a:graphic>
            <a:graphicData uri="http://schemas.openxmlformats.org/presentationml/2006/ole">
              <p:oleObj spid="_x0000_s71685" name="Formula" r:id="rId6" imgW="358200" imgH="167760" progId="Equation.Ribbit">
                <p:embed/>
              </p:oleObj>
            </a:graphicData>
          </a:graphic>
        </p:graphicFrame>
        <p:sp>
          <p:nvSpPr>
            <p:cNvPr id="13" name="Rectangle 12"/>
            <p:cNvSpPr/>
            <p:nvPr/>
          </p:nvSpPr>
          <p:spPr>
            <a:xfrm>
              <a:off x="4572000" y="1371600"/>
              <a:ext cx="914400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6000" y="1371600"/>
              <a:ext cx="762000" cy="381000"/>
            </a:xfrm>
            <a:prstGeom prst="rect">
              <a:avLst/>
            </a:prstGeom>
            <a:solidFill>
              <a:srgbClr val="79F2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5" name="Object 10"/>
            <p:cNvGraphicFramePr>
              <a:graphicFrameLocks noChangeAspect="1"/>
            </p:cNvGraphicFramePr>
            <p:nvPr/>
          </p:nvGraphicFramePr>
          <p:xfrm>
            <a:off x="4799013" y="1454150"/>
            <a:ext cx="512762" cy="239713"/>
          </p:xfrm>
          <a:graphic>
            <a:graphicData uri="http://schemas.openxmlformats.org/presentationml/2006/ole">
              <p:oleObj spid="_x0000_s71686" name="Formula" r:id="rId7" imgW="362160" imgH="167760" progId="Equation.Ribbit">
                <p:embed/>
              </p:oleObj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5638800" y="137160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graphicFrame>
          <p:nvGraphicFramePr>
            <p:cNvPr id="17" name="Object 10"/>
            <p:cNvGraphicFramePr>
              <a:graphicFrameLocks noChangeAspect="1"/>
            </p:cNvGraphicFramePr>
            <p:nvPr/>
          </p:nvGraphicFramePr>
          <p:xfrm>
            <a:off x="3997325" y="1463675"/>
            <a:ext cx="509588" cy="239713"/>
          </p:xfrm>
          <a:graphic>
            <a:graphicData uri="http://schemas.openxmlformats.org/presentationml/2006/ole">
              <p:oleObj spid="_x0000_s71687" name="Formula" r:id="rId8" imgW="360720" imgH="167760" progId="Equation.Ribbit">
                <p:embed/>
              </p:oleObj>
            </a:graphicData>
          </a:graphic>
        </p:graphicFrame>
        <p:graphicFrame>
          <p:nvGraphicFramePr>
            <p:cNvPr id="18" name="Object 10"/>
            <p:cNvGraphicFramePr>
              <a:graphicFrameLocks noChangeAspect="1"/>
            </p:cNvGraphicFramePr>
            <p:nvPr/>
          </p:nvGraphicFramePr>
          <p:xfrm>
            <a:off x="6224588" y="1465263"/>
            <a:ext cx="544512" cy="239712"/>
          </p:xfrm>
          <a:graphic>
            <a:graphicData uri="http://schemas.openxmlformats.org/presentationml/2006/ole">
              <p:oleObj spid="_x0000_s71688" name="Formula" r:id="rId9" imgW="386280" imgH="167760" progId="Equation.Ribbit">
                <p:embed/>
              </p:oleObj>
            </a:graphicData>
          </a:graphic>
        </p:graphicFrame>
        <p:sp>
          <p:nvSpPr>
            <p:cNvPr id="19" name="Freeform 18"/>
            <p:cNvSpPr/>
            <p:nvPr/>
          </p:nvSpPr>
          <p:spPr>
            <a:xfrm>
              <a:off x="2971800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0" name="Object 19"/>
            <p:cNvGraphicFramePr>
              <a:graphicFrameLocks noChangeAspect="1"/>
            </p:cNvGraphicFramePr>
            <p:nvPr/>
          </p:nvGraphicFramePr>
          <p:xfrm>
            <a:off x="2971800" y="2209800"/>
            <a:ext cx="420688" cy="252413"/>
          </p:xfrm>
          <a:graphic>
            <a:graphicData uri="http://schemas.openxmlformats.org/presentationml/2006/ole">
              <p:oleObj spid="_x0000_s71689" name="Formula" r:id="rId10" imgW="294840" imgH="177840" progId="Equation.Ribbit">
                <p:embed/>
              </p:oleObj>
            </a:graphicData>
          </a:graphic>
        </p:graphicFrame>
        <p:sp>
          <p:nvSpPr>
            <p:cNvPr id="21" name="Freeform 20"/>
            <p:cNvSpPr/>
            <p:nvPr/>
          </p:nvSpPr>
          <p:spPr>
            <a:xfrm>
              <a:off x="3886200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/>
          </p:nvGraphicFramePr>
          <p:xfrm>
            <a:off x="3886200" y="2209800"/>
            <a:ext cx="420688" cy="252413"/>
          </p:xfrm>
          <a:graphic>
            <a:graphicData uri="http://schemas.openxmlformats.org/presentationml/2006/ole">
              <p:oleObj spid="_x0000_s71690" name="Formula" r:id="rId11" imgW="294840" imgH="177840" progId="Equation.Ribbit">
                <p:embed/>
              </p:oleObj>
            </a:graphicData>
          </a:graphic>
        </p:graphicFrame>
        <p:sp>
          <p:nvSpPr>
            <p:cNvPr id="23" name="Freeform 22"/>
            <p:cNvSpPr/>
            <p:nvPr/>
          </p:nvSpPr>
          <p:spPr>
            <a:xfrm>
              <a:off x="4572000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4" name="Object 23"/>
            <p:cNvGraphicFramePr>
              <a:graphicFrameLocks noChangeAspect="1"/>
            </p:cNvGraphicFramePr>
            <p:nvPr/>
          </p:nvGraphicFramePr>
          <p:xfrm>
            <a:off x="4573588" y="2209800"/>
            <a:ext cx="419100" cy="252413"/>
          </p:xfrm>
          <a:graphic>
            <a:graphicData uri="http://schemas.openxmlformats.org/presentationml/2006/ole">
              <p:oleObj spid="_x0000_s71691" name="Formula" r:id="rId12" imgW="294840" imgH="177840" progId="Equation.Ribbit">
                <p:embed/>
              </p:oleObj>
            </a:graphicData>
          </a:graphic>
        </p:graphicFrame>
        <p:sp>
          <p:nvSpPr>
            <p:cNvPr id="25" name="Freeform 24"/>
            <p:cNvSpPr/>
            <p:nvPr/>
          </p:nvSpPr>
          <p:spPr>
            <a:xfrm>
              <a:off x="6096000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/>
          </p:nvGraphicFramePr>
          <p:xfrm>
            <a:off x="6089650" y="2209800"/>
            <a:ext cx="438150" cy="252413"/>
          </p:xfrm>
          <a:graphic>
            <a:graphicData uri="http://schemas.openxmlformats.org/presentationml/2006/ole">
              <p:oleObj spid="_x0000_s71692" name="Formula" r:id="rId13" imgW="307440" imgH="177840" progId="Equation.Ribbit">
                <p:embed/>
              </p:oleObj>
            </a:graphicData>
          </a:graphic>
        </p:graphicFrame>
      </p:grpSp>
      <p:graphicFrame>
        <p:nvGraphicFramePr>
          <p:cNvPr id="61453" name="Object 4"/>
          <p:cNvGraphicFramePr>
            <a:graphicFrameLocks noChangeAspect="1"/>
          </p:cNvGraphicFramePr>
          <p:nvPr/>
        </p:nvGraphicFramePr>
        <p:xfrm>
          <a:off x="1187450" y="2873375"/>
          <a:ext cx="6007100" cy="3460750"/>
        </p:xfrm>
        <a:graphic>
          <a:graphicData uri="http://schemas.openxmlformats.org/presentationml/2006/ole">
            <p:oleObj spid="_x0000_s71693" name="Formula" r:id="rId14" imgW="3641400" imgH="2118600" progId="Equation.Ribbit">
              <p:embed/>
            </p:oleObj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dynamics</a:t>
            </a:r>
            <a:endParaRPr lang="en-US" dirty="0"/>
          </a:p>
        </p:txBody>
      </p:sp>
      <p:graphicFrame>
        <p:nvGraphicFramePr>
          <p:cNvPr id="72732" name="Object 28"/>
          <p:cNvGraphicFramePr>
            <a:graphicFrameLocks noChangeAspect="1"/>
          </p:cNvGraphicFramePr>
          <p:nvPr/>
        </p:nvGraphicFramePr>
        <p:xfrm>
          <a:off x="1266825" y="2998788"/>
          <a:ext cx="6211888" cy="3297237"/>
        </p:xfrm>
        <a:graphic>
          <a:graphicData uri="http://schemas.openxmlformats.org/presentationml/2006/ole">
            <p:oleObj spid="_x0000_s72732" name="Formula" r:id="rId3" imgW="3765600" imgH="2019600" progId="Equation.Ribbit">
              <p:embed/>
            </p:oleObj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1219200" y="1371600"/>
            <a:ext cx="6732588" cy="1090613"/>
            <a:chOff x="1219200" y="1371600"/>
            <a:chExt cx="6732588" cy="1090613"/>
          </a:xfrm>
        </p:grpSpPr>
        <p:sp>
          <p:nvSpPr>
            <p:cNvPr id="54" name="Rectangle 53"/>
            <p:cNvSpPr/>
            <p:nvPr/>
          </p:nvSpPr>
          <p:spPr>
            <a:xfrm>
              <a:off x="2209800" y="1371600"/>
              <a:ext cx="762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971800" y="1371600"/>
              <a:ext cx="914400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886200" y="1371600"/>
              <a:ext cx="762000" cy="381000"/>
            </a:xfrm>
            <a:prstGeom prst="rect">
              <a:avLst/>
            </a:prstGeom>
            <a:solidFill>
              <a:srgbClr val="79F2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1752600" y="1576387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6934200" y="16002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59" name="Object 4"/>
            <p:cNvGraphicFramePr>
              <a:graphicFrameLocks noChangeAspect="1"/>
            </p:cNvGraphicFramePr>
            <p:nvPr/>
          </p:nvGraphicFramePr>
          <p:xfrm>
            <a:off x="1219200" y="1423988"/>
            <a:ext cx="485775" cy="252412"/>
          </p:xfrm>
          <a:graphic>
            <a:graphicData uri="http://schemas.openxmlformats.org/presentationml/2006/ole">
              <p:oleObj spid="_x0000_s72733" name="Formula" r:id="rId4" imgW="340560" imgH="177840" progId="Equation.Ribbit">
                <p:embed/>
              </p:oleObj>
            </a:graphicData>
          </a:graphic>
        </p:graphicFrame>
        <p:graphicFrame>
          <p:nvGraphicFramePr>
            <p:cNvPr id="60" name="Object 5"/>
            <p:cNvGraphicFramePr>
              <a:graphicFrameLocks noChangeAspect="1"/>
            </p:cNvGraphicFramePr>
            <p:nvPr/>
          </p:nvGraphicFramePr>
          <p:xfrm>
            <a:off x="7391400" y="1443038"/>
            <a:ext cx="560388" cy="252412"/>
          </p:xfrm>
          <a:graphic>
            <a:graphicData uri="http://schemas.openxmlformats.org/presentationml/2006/ole">
              <p:oleObj spid="_x0000_s72734" name="Formula" r:id="rId5" imgW="392760" imgH="177840" progId="Equation.Ribbit">
                <p:embed/>
              </p:oleObj>
            </a:graphicData>
          </a:graphic>
        </p:graphicFrame>
        <p:graphicFrame>
          <p:nvGraphicFramePr>
            <p:cNvPr id="61" name="Object 9"/>
            <p:cNvGraphicFramePr>
              <a:graphicFrameLocks noChangeAspect="1"/>
            </p:cNvGraphicFramePr>
            <p:nvPr/>
          </p:nvGraphicFramePr>
          <p:xfrm>
            <a:off x="2382838" y="1447800"/>
            <a:ext cx="423862" cy="252413"/>
          </p:xfrm>
          <a:graphic>
            <a:graphicData uri="http://schemas.openxmlformats.org/presentationml/2006/ole">
              <p:oleObj spid="_x0000_s72735" name="Formula" r:id="rId6" imgW="299880" imgH="177840" progId="Equation.Ribbit">
                <p:embed/>
              </p:oleObj>
            </a:graphicData>
          </a:graphic>
        </p:graphicFrame>
        <p:graphicFrame>
          <p:nvGraphicFramePr>
            <p:cNvPr id="62" name="Object 10"/>
            <p:cNvGraphicFramePr>
              <a:graphicFrameLocks noChangeAspect="1"/>
            </p:cNvGraphicFramePr>
            <p:nvPr/>
          </p:nvGraphicFramePr>
          <p:xfrm>
            <a:off x="3244850" y="1454150"/>
            <a:ext cx="509588" cy="239713"/>
          </p:xfrm>
          <a:graphic>
            <a:graphicData uri="http://schemas.openxmlformats.org/presentationml/2006/ole">
              <p:oleObj spid="_x0000_s72736" name="Formula" r:id="rId7" imgW="358200" imgH="167760" progId="Equation.Ribbit">
                <p:embed/>
              </p:oleObj>
            </a:graphicData>
          </a:graphic>
        </p:graphicFrame>
        <p:sp>
          <p:nvSpPr>
            <p:cNvPr id="63" name="Rectangle 62"/>
            <p:cNvSpPr/>
            <p:nvPr/>
          </p:nvSpPr>
          <p:spPr>
            <a:xfrm>
              <a:off x="4572000" y="1371600"/>
              <a:ext cx="914400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096000" y="1371600"/>
              <a:ext cx="762000" cy="381000"/>
            </a:xfrm>
            <a:prstGeom prst="rect">
              <a:avLst/>
            </a:prstGeom>
            <a:solidFill>
              <a:srgbClr val="79F2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5" name="Object 10"/>
            <p:cNvGraphicFramePr>
              <a:graphicFrameLocks noChangeAspect="1"/>
            </p:cNvGraphicFramePr>
            <p:nvPr/>
          </p:nvGraphicFramePr>
          <p:xfrm>
            <a:off x="4799013" y="1454150"/>
            <a:ext cx="512762" cy="239713"/>
          </p:xfrm>
          <a:graphic>
            <a:graphicData uri="http://schemas.openxmlformats.org/presentationml/2006/ole">
              <p:oleObj spid="_x0000_s72737" name="Formula" r:id="rId8" imgW="362160" imgH="167760" progId="Equation.Ribbit">
                <p:embed/>
              </p:oleObj>
            </a:graphicData>
          </a:graphic>
        </p:graphicFrame>
        <p:sp>
          <p:nvSpPr>
            <p:cNvPr id="66" name="TextBox 65"/>
            <p:cNvSpPr txBox="1"/>
            <p:nvPr/>
          </p:nvSpPr>
          <p:spPr>
            <a:xfrm>
              <a:off x="5638800" y="137160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graphicFrame>
          <p:nvGraphicFramePr>
            <p:cNvPr id="67" name="Object 10"/>
            <p:cNvGraphicFramePr>
              <a:graphicFrameLocks noChangeAspect="1"/>
            </p:cNvGraphicFramePr>
            <p:nvPr/>
          </p:nvGraphicFramePr>
          <p:xfrm>
            <a:off x="3997325" y="1463675"/>
            <a:ext cx="509588" cy="239713"/>
          </p:xfrm>
          <a:graphic>
            <a:graphicData uri="http://schemas.openxmlformats.org/presentationml/2006/ole">
              <p:oleObj spid="_x0000_s72738" name="Formula" r:id="rId9" imgW="360720" imgH="167760" progId="Equation.Ribbit">
                <p:embed/>
              </p:oleObj>
            </a:graphicData>
          </a:graphic>
        </p:graphicFrame>
        <p:graphicFrame>
          <p:nvGraphicFramePr>
            <p:cNvPr id="68" name="Object 10"/>
            <p:cNvGraphicFramePr>
              <a:graphicFrameLocks noChangeAspect="1"/>
            </p:cNvGraphicFramePr>
            <p:nvPr/>
          </p:nvGraphicFramePr>
          <p:xfrm>
            <a:off x="6224588" y="1465263"/>
            <a:ext cx="544512" cy="239712"/>
          </p:xfrm>
          <a:graphic>
            <a:graphicData uri="http://schemas.openxmlformats.org/presentationml/2006/ole">
              <p:oleObj spid="_x0000_s72739" name="Formula" r:id="rId10" imgW="386280" imgH="167760" progId="Equation.Ribbit">
                <p:embed/>
              </p:oleObj>
            </a:graphicData>
          </a:graphic>
        </p:graphicFrame>
        <p:sp>
          <p:nvSpPr>
            <p:cNvPr id="69" name="Freeform 68"/>
            <p:cNvSpPr/>
            <p:nvPr/>
          </p:nvSpPr>
          <p:spPr>
            <a:xfrm>
              <a:off x="2971800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0" name="Object 69"/>
            <p:cNvGraphicFramePr>
              <a:graphicFrameLocks noChangeAspect="1"/>
            </p:cNvGraphicFramePr>
            <p:nvPr/>
          </p:nvGraphicFramePr>
          <p:xfrm>
            <a:off x="2971800" y="2209800"/>
            <a:ext cx="420688" cy="252413"/>
          </p:xfrm>
          <a:graphic>
            <a:graphicData uri="http://schemas.openxmlformats.org/presentationml/2006/ole">
              <p:oleObj spid="_x0000_s72740" name="Formula" r:id="rId11" imgW="294840" imgH="177840" progId="Equation.Ribbit">
                <p:embed/>
              </p:oleObj>
            </a:graphicData>
          </a:graphic>
        </p:graphicFrame>
        <p:sp>
          <p:nvSpPr>
            <p:cNvPr id="71" name="Freeform 70"/>
            <p:cNvSpPr/>
            <p:nvPr/>
          </p:nvSpPr>
          <p:spPr>
            <a:xfrm>
              <a:off x="3886200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2" name="Object 71"/>
            <p:cNvGraphicFramePr>
              <a:graphicFrameLocks noChangeAspect="1"/>
            </p:cNvGraphicFramePr>
            <p:nvPr/>
          </p:nvGraphicFramePr>
          <p:xfrm>
            <a:off x="3886200" y="2209800"/>
            <a:ext cx="420688" cy="252413"/>
          </p:xfrm>
          <a:graphic>
            <a:graphicData uri="http://schemas.openxmlformats.org/presentationml/2006/ole">
              <p:oleObj spid="_x0000_s72741" name="Formula" r:id="rId12" imgW="294840" imgH="177840" progId="Equation.Ribbit">
                <p:embed/>
              </p:oleObj>
            </a:graphicData>
          </a:graphic>
        </p:graphicFrame>
        <p:sp>
          <p:nvSpPr>
            <p:cNvPr id="73" name="Freeform 72"/>
            <p:cNvSpPr/>
            <p:nvPr/>
          </p:nvSpPr>
          <p:spPr>
            <a:xfrm>
              <a:off x="4572000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4" name="Object 73"/>
            <p:cNvGraphicFramePr>
              <a:graphicFrameLocks noChangeAspect="1"/>
            </p:cNvGraphicFramePr>
            <p:nvPr/>
          </p:nvGraphicFramePr>
          <p:xfrm>
            <a:off x="4573588" y="2209800"/>
            <a:ext cx="419100" cy="252413"/>
          </p:xfrm>
          <a:graphic>
            <a:graphicData uri="http://schemas.openxmlformats.org/presentationml/2006/ole">
              <p:oleObj spid="_x0000_s72742" name="Formula" r:id="rId13" imgW="294840" imgH="177840" progId="Equation.Ribbit">
                <p:embed/>
              </p:oleObj>
            </a:graphicData>
          </a:graphic>
        </p:graphicFrame>
        <p:sp>
          <p:nvSpPr>
            <p:cNvPr id="75" name="Freeform 74"/>
            <p:cNvSpPr/>
            <p:nvPr/>
          </p:nvSpPr>
          <p:spPr>
            <a:xfrm>
              <a:off x="6096000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6" name="Object 75"/>
            <p:cNvGraphicFramePr>
              <a:graphicFrameLocks noChangeAspect="1"/>
            </p:cNvGraphicFramePr>
            <p:nvPr/>
          </p:nvGraphicFramePr>
          <p:xfrm>
            <a:off x="6089650" y="2209800"/>
            <a:ext cx="438150" cy="252413"/>
          </p:xfrm>
          <a:graphic>
            <a:graphicData uri="http://schemas.openxmlformats.org/presentationml/2006/ole">
              <p:oleObj spid="_x0000_s72743" name="Formula" r:id="rId14" imgW="307440" imgH="177840" progId="Equation.Ribbit">
                <p:embed/>
              </p:oleObj>
            </a:graphicData>
          </a:graphic>
        </p:graphicFrame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dynamics</a:t>
            </a:r>
            <a:endParaRPr lang="en-US" dirty="0"/>
          </a:p>
        </p:txBody>
      </p:sp>
      <p:graphicFrame>
        <p:nvGraphicFramePr>
          <p:cNvPr id="104474" name="Object 26"/>
          <p:cNvGraphicFramePr>
            <a:graphicFrameLocks noChangeAspect="1"/>
          </p:cNvGraphicFramePr>
          <p:nvPr/>
        </p:nvGraphicFramePr>
        <p:xfrm>
          <a:off x="947738" y="3124200"/>
          <a:ext cx="5456237" cy="2881313"/>
        </p:xfrm>
        <a:graphic>
          <a:graphicData uri="http://schemas.openxmlformats.org/presentationml/2006/ole">
            <p:oleObj spid="_x0000_s104474" name="Formula" r:id="rId3" imgW="3305880" imgH="1764360" progId="Equation.Ribbit">
              <p:embed/>
            </p:oleObj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1219200" y="1371600"/>
            <a:ext cx="6732588" cy="1090613"/>
            <a:chOff x="1219200" y="1371600"/>
            <a:chExt cx="6732588" cy="1090613"/>
          </a:xfrm>
        </p:grpSpPr>
        <p:sp>
          <p:nvSpPr>
            <p:cNvPr id="32" name="Rectangle 31"/>
            <p:cNvSpPr/>
            <p:nvPr/>
          </p:nvSpPr>
          <p:spPr>
            <a:xfrm>
              <a:off x="2209800" y="1371600"/>
              <a:ext cx="762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971800" y="1371600"/>
              <a:ext cx="914400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886200" y="1371600"/>
              <a:ext cx="762000" cy="381000"/>
            </a:xfrm>
            <a:prstGeom prst="rect">
              <a:avLst/>
            </a:prstGeom>
            <a:solidFill>
              <a:srgbClr val="79F2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1752600" y="1576387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6934200" y="16002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59" name="Object 4"/>
            <p:cNvGraphicFramePr>
              <a:graphicFrameLocks noChangeAspect="1"/>
            </p:cNvGraphicFramePr>
            <p:nvPr/>
          </p:nvGraphicFramePr>
          <p:xfrm>
            <a:off x="1219200" y="1423988"/>
            <a:ext cx="485775" cy="252412"/>
          </p:xfrm>
          <a:graphic>
            <a:graphicData uri="http://schemas.openxmlformats.org/presentationml/2006/ole">
              <p:oleObj spid="_x0000_s104475" name="Formula" r:id="rId4" imgW="340560" imgH="177840" progId="Equation.Ribbit">
                <p:embed/>
              </p:oleObj>
            </a:graphicData>
          </a:graphic>
        </p:graphicFrame>
        <p:graphicFrame>
          <p:nvGraphicFramePr>
            <p:cNvPr id="60" name="Object 5"/>
            <p:cNvGraphicFramePr>
              <a:graphicFrameLocks noChangeAspect="1"/>
            </p:cNvGraphicFramePr>
            <p:nvPr/>
          </p:nvGraphicFramePr>
          <p:xfrm>
            <a:off x="7391400" y="1443038"/>
            <a:ext cx="560388" cy="252412"/>
          </p:xfrm>
          <a:graphic>
            <a:graphicData uri="http://schemas.openxmlformats.org/presentationml/2006/ole">
              <p:oleObj spid="_x0000_s104476" name="Formula" r:id="rId5" imgW="392760" imgH="177840" progId="Equation.Ribbit">
                <p:embed/>
              </p:oleObj>
            </a:graphicData>
          </a:graphic>
        </p:graphicFrame>
        <p:graphicFrame>
          <p:nvGraphicFramePr>
            <p:cNvPr id="61" name="Object 9"/>
            <p:cNvGraphicFramePr>
              <a:graphicFrameLocks noChangeAspect="1"/>
            </p:cNvGraphicFramePr>
            <p:nvPr/>
          </p:nvGraphicFramePr>
          <p:xfrm>
            <a:off x="2382838" y="1447800"/>
            <a:ext cx="423862" cy="252413"/>
          </p:xfrm>
          <a:graphic>
            <a:graphicData uri="http://schemas.openxmlformats.org/presentationml/2006/ole">
              <p:oleObj spid="_x0000_s104477" name="Formula" r:id="rId6" imgW="299880" imgH="177840" progId="Equation.Ribbit">
                <p:embed/>
              </p:oleObj>
            </a:graphicData>
          </a:graphic>
        </p:graphicFrame>
        <p:graphicFrame>
          <p:nvGraphicFramePr>
            <p:cNvPr id="62" name="Object 10"/>
            <p:cNvGraphicFramePr>
              <a:graphicFrameLocks noChangeAspect="1"/>
            </p:cNvGraphicFramePr>
            <p:nvPr/>
          </p:nvGraphicFramePr>
          <p:xfrm>
            <a:off x="3244850" y="1454150"/>
            <a:ext cx="509588" cy="239713"/>
          </p:xfrm>
          <a:graphic>
            <a:graphicData uri="http://schemas.openxmlformats.org/presentationml/2006/ole">
              <p:oleObj spid="_x0000_s104478" name="Formula" r:id="rId7" imgW="358200" imgH="167760" progId="Equation.Ribbit">
                <p:embed/>
              </p:oleObj>
            </a:graphicData>
          </a:graphic>
        </p:graphicFrame>
        <p:sp>
          <p:nvSpPr>
            <p:cNvPr id="63" name="Rectangle 62"/>
            <p:cNvSpPr/>
            <p:nvPr/>
          </p:nvSpPr>
          <p:spPr>
            <a:xfrm>
              <a:off x="4572000" y="1371600"/>
              <a:ext cx="914400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096000" y="1371600"/>
              <a:ext cx="762000" cy="381000"/>
            </a:xfrm>
            <a:prstGeom prst="rect">
              <a:avLst/>
            </a:prstGeom>
            <a:solidFill>
              <a:srgbClr val="79F2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5" name="Object 10"/>
            <p:cNvGraphicFramePr>
              <a:graphicFrameLocks noChangeAspect="1"/>
            </p:cNvGraphicFramePr>
            <p:nvPr/>
          </p:nvGraphicFramePr>
          <p:xfrm>
            <a:off x="4799013" y="1454150"/>
            <a:ext cx="512762" cy="239713"/>
          </p:xfrm>
          <a:graphic>
            <a:graphicData uri="http://schemas.openxmlformats.org/presentationml/2006/ole">
              <p:oleObj spid="_x0000_s104479" name="Formula" r:id="rId8" imgW="362160" imgH="167760" progId="Equation.Ribbit">
                <p:embed/>
              </p:oleObj>
            </a:graphicData>
          </a:graphic>
        </p:graphicFrame>
        <p:sp>
          <p:nvSpPr>
            <p:cNvPr id="66" name="TextBox 65"/>
            <p:cNvSpPr txBox="1"/>
            <p:nvPr/>
          </p:nvSpPr>
          <p:spPr>
            <a:xfrm>
              <a:off x="5638800" y="137160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graphicFrame>
          <p:nvGraphicFramePr>
            <p:cNvPr id="67" name="Object 10"/>
            <p:cNvGraphicFramePr>
              <a:graphicFrameLocks noChangeAspect="1"/>
            </p:cNvGraphicFramePr>
            <p:nvPr/>
          </p:nvGraphicFramePr>
          <p:xfrm>
            <a:off x="3997325" y="1463675"/>
            <a:ext cx="509588" cy="239713"/>
          </p:xfrm>
          <a:graphic>
            <a:graphicData uri="http://schemas.openxmlformats.org/presentationml/2006/ole">
              <p:oleObj spid="_x0000_s104480" name="Formula" r:id="rId9" imgW="360720" imgH="167760" progId="Equation.Ribbit">
                <p:embed/>
              </p:oleObj>
            </a:graphicData>
          </a:graphic>
        </p:graphicFrame>
        <p:graphicFrame>
          <p:nvGraphicFramePr>
            <p:cNvPr id="68" name="Object 10"/>
            <p:cNvGraphicFramePr>
              <a:graphicFrameLocks noChangeAspect="1"/>
            </p:cNvGraphicFramePr>
            <p:nvPr/>
          </p:nvGraphicFramePr>
          <p:xfrm>
            <a:off x="6224588" y="1465263"/>
            <a:ext cx="544512" cy="239712"/>
          </p:xfrm>
          <a:graphic>
            <a:graphicData uri="http://schemas.openxmlformats.org/presentationml/2006/ole">
              <p:oleObj spid="_x0000_s104481" name="Formula" r:id="rId10" imgW="386280" imgH="167760" progId="Equation.Ribbit">
                <p:embed/>
              </p:oleObj>
            </a:graphicData>
          </a:graphic>
        </p:graphicFrame>
        <p:sp>
          <p:nvSpPr>
            <p:cNvPr id="69" name="Freeform 68"/>
            <p:cNvSpPr/>
            <p:nvPr/>
          </p:nvSpPr>
          <p:spPr>
            <a:xfrm>
              <a:off x="2971800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0" name="Object 69"/>
            <p:cNvGraphicFramePr>
              <a:graphicFrameLocks noChangeAspect="1"/>
            </p:cNvGraphicFramePr>
            <p:nvPr/>
          </p:nvGraphicFramePr>
          <p:xfrm>
            <a:off x="2971800" y="2209800"/>
            <a:ext cx="420688" cy="252413"/>
          </p:xfrm>
          <a:graphic>
            <a:graphicData uri="http://schemas.openxmlformats.org/presentationml/2006/ole">
              <p:oleObj spid="_x0000_s104482" name="Formula" r:id="rId11" imgW="294840" imgH="177840" progId="Equation.Ribbit">
                <p:embed/>
              </p:oleObj>
            </a:graphicData>
          </a:graphic>
        </p:graphicFrame>
        <p:sp>
          <p:nvSpPr>
            <p:cNvPr id="71" name="Freeform 70"/>
            <p:cNvSpPr/>
            <p:nvPr/>
          </p:nvSpPr>
          <p:spPr>
            <a:xfrm>
              <a:off x="3886200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2" name="Object 71"/>
            <p:cNvGraphicFramePr>
              <a:graphicFrameLocks noChangeAspect="1"/>
            </p:cNvGraphicFramePr>
            <p:nvPr/>
          </p:nvGraphicFramePr>
          <p:xfrm>
            <a:off x="3886200" y="2209800"/>
            <a:ext cx="420688" cy="252413"/>
          </p:xfrm>
          <a:graphic>
            <a:graphicData uri="http://schemas.openxmlformats.org/presentationml/2006/ole">
              <p:oleObj spid="_x0000_s104483" name="Formula" r:id="rId12" imgW="294840" imgH="177840" progId="Equation.Ribbit">
                <p:embed/>
              </p:oleObj>
            </a:graphicData>
          </a:graphic>
        </p:graphicFrame>
        <p:sp>
          <p:nvSpPr>
            <p:cNvPr id="73" name="Freeform 72"/>
            <p:cNvSpPr/>
            <p:nvPr/>
          </p:nvSpPr>
          <p:spPr>
            <a:xfrm>
              <a:off x="4572000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4" name="Object 73"/>
            <p:cNvGraphicFramePr>
              <a:graphicFrameLocks noChangeAspect="1"/>
            </p:cNvGraphicFramePr>
            <p:nvPr/>
          </p:nvGraphicFramePr>
          <p:xfrm>
            <a:off x="4573588" y="2209800"/>
            <a:ext cx="419100" cy="252413"/>
          </p:xfrm>
          <a:graphic>
            <a:graphicData uri="http://schemas.openxmlformats.org/presentationml/2006/ole">
              <p:oleObj spid="_x0000_s104484" name="Formula" r:id="rId13" imgW="294840" imgH="177840" progId="Equation.Ribbit">
                <p:embed/>
              </p:oleObj>
            </a:graphicData>
          </a:graphic>
        </p:graphicFrame>
        <p:sp>
          <p:nvSpPr>
            <p:cNvPr id="75" name="Freeform 74"/>
            <p:cNvSpPr/>
            <p:nvPr/>
          </p:nvSpPr>
          <p:spPr>
            <a:xfrm>
              <a:off x="6096000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6" name="Object 75"/>
            <p:cNvGraphicFramePr>
              <a:graphicFrameLocks noChangeAspect="1"/>
            </p:cNvGraphicFramePr>
            <p:nvPr/>
          </p:nvGraphicFramePr>
          <p:xfrm>
            <a:off x="6089650" y="2209800"/>
            <a:ext cx="438150" cy="252413"/>
          </p:xfrm>
          <a:graphic>
            <a:graphicData uri="http://schemas.openxmlformats.org/presentationml/2006/ole">
              <p:oleObj spid="_x0000_s104485" name="Formula" r:id="rId14" imgW="307440" imgH="177840" progId="Equation.Ribbit">
                <p:embed/>
              </p:oleObj>
            </a:graphicData>
          </a:graphic>
        </p:graphicFrame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dynamics</a:t>
            </a:r>
            <a:endParaRPr lang="en-US" dirty="0"/>
          </a:p>
        </p:txBody>
      </p:sp>
      <p:graphicFrame>
        <p:nvGraphicFramePr>
          <p:cNvPr id="73754" name="Object 26"/>
          <p:cNvGraphicFramePr>
            <a:graphicFrameLocks noChangeAspect="1"/>
          </p:cNvGraphicFramePr>
          <p:nvPr/>
        </p:nvGraphicFramePr>
        <p:xfrm>
          <a:off x="941387" y="2971800"/>
          <a:ext cx="7364413" cy="3349625"/>
        </p:xfrm>
        <a:graphic>
          <a:graphicData uri="http://schemas.openxmlformats.org/presentationml/2006/ole">
            <p:oleObj spid="_x0000_s73754" name="Formula" r:id="rId3" imgW="4460400" imgH="2052360" progId="Equation.Ribbit">
              <p:embed/>
            </p:oleObj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1219200" y="1371600"/>
            <a:ext cx="6732588" cy="1090613"/>
            <a:chOff x="1219200" y="1371600"/>
            <a:chExt cx="6732588" cy="1090613"/>
          </a:xfrm>
        </p:grpSpPr>
        <p:sp>
          <p:nvSpPr>
            <p:cNvPr id="32" name="Rectangle 31"/>
            <p:cNvSpPr/>
            <p:nvPr/>
          </p:nvSpPr>
          <p:spPr>
            <a:xfrm>
              <a:off x="2209800" y="1371600"/>
              <a:ext cx="762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71800" y="1371600"/>
              <a:ext cx="914400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86200" y="1371600"/>
              <a:ext cx="762000" cy="381000"/>
            </a:xfrm>
            <a:prstGeom prst="rect">
              <a:avLst/>
            </a:prstGeom>
            <a:solidFill>
              <a:srgbClr val="79F2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1752600" y="1576387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6934200" y="16002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59" name="Object 4"/>
            <p:cNvGraphicFramePr>
              <a:graphicFrameLocks noChangeAspect="1"/>
            </p:cNvGraphicFramePr>
            <p:nvPr/>
          </p:nvGraphicFramePr>
          <p:xfrm>
            <a:off x="1219200" y="1423988"/>
            <a:ext cx="485775" cy="252412"/>
          </p:xfrm>
          <a:graphic>
            <a:graphicData uri="http://schemas.openxmlformats.org/presentationml/2006/ole">
              <p:oleObj spid="_x0000_s73755" name="Formula" r:id="rId4" imgW="340560" imgH="177840" progId="Equation.Ribbit">
                <p:embed/>
              </p:oleObj>
            </a:graphicData>
          </a:graphic>
        </p:graphicFrame>
        <p:graphicFrame>
          <p:nvGraphicFramePr>
            <p:cNvPr id="60" name="Object 5"/>
            <p:cNvGraphicFramePr>
              <a:graphicFrameLocks noChangeAspect="1"/>
            </p:cNvGraphicFramePr>
            <p:nvPr/>
          </p:nvGraphicFramePr>
          <p:xfrm>
            <a:off x="7391400" y="1443038"/>
            <a:ext cx="560388" cy="252412"/>
          </p:xfrm>
          <a:graphic>
            <a:graphicData uri="http://schemas.openxmlformats.org/presentationml/2006/ole">
              <p:oleObj spid="_x0000_s73756" name="Formula" r:id="rId5" imgW="392760" imgH="177840" progId="Equation.Ribbit">
                <p:embed/>
              </p:oleObj>
            </a:graphicData>
          </a:graphic>
        </p:graphicFrame>
        <p:graphicFrame>
          <p:nvGraphicFramePr>
            <p:cNvPr id="61" name="Object 9"/>
            <p:cNvGraphicFramePr>
              <a:graphicFrameLocks noChangeAspect="1"/>
            </p:cNvGraphicFramePr>
            <p:nvPr/>
          </p:nvGraphicFramePr>
          <p:xfrm>
            <a:off x="2382838" y="1447800"/>
            <a:ext cx="423862" cy="252413"/>
          </p:xfrm>
          <a:graphic>
            <a:graphicData uri="http://schemas.openxmlformats.org/presentationml/2006/ole">
              <p:oleObj spid="_x0000_s73757" name="Formula" r:id="rId6" imgW="299880" imgH="177840" progId="Equation.Ribbit">
                <p:embed/>
              </p:oleObj>
            </a:graphicData>
          </a:graphic>
        </p:graphicFrame>
        <p:graphicFrame>
          <p:nvGraphicFramePr>
            <p:cNvPr id="62" name="Object 10"/>
            <p:cNvGraphicFramePr>
              <a:graphicFrameLocks noChangeAspect="1"/>
            </p:cNvGraphicFramePr>
            <p:nvPr/>
          </p:nvGraphicFramePr>
          <p:xfrm>
            <a:off x="3244850" y="1454150"/>
            <a:ext cx="509588" cy="239713"/>
          </p:xfrm>
          <a:graphic>
            <a:graphicData uri="http://schemas.openxmlformats.org/presentationml/2006/ole">
              <p:oleObj spid="_x0000_s73758" name="Formula" r:id="rId7" imgW="358200" imgH="167760" progId="Equation.Ribbit">
                <p:embed/>
              </p:oleObj>
            </a:graphicData>
          </a:graphic>
        </p:graphicFrame>
        <p:sp>
          <p:nvSpPr>
            <p:cNvPr id="63" name="Rectangle 62"/>
            <p:cNvSpPr/>
            <p:nvPr/>
          </p:nvSpPr>
          <p:spPr>
            <a:xfrm>
              <a:off x="4572000" y="1371600"/>
              <a:ext cx="914400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096000" y="1371600"/>
              <a:ext cx="762000" cy="381000"/>
            </a:xfrm>
            <a:prstGeom prst="rect">
              <a:avLst/>
            </a:prstGeom>
            <a:solidFill>
              <a:srgbClr val="79F2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5" name="Object 10"/>
            <p:cNvGraphicFramePr>
              <a:graphicFrameLocks noChangeAspect="1"/>
            </p:cNvGraphicFramePr>
            <p:nvPr/>
          </p:nvGraphicFramePr>
          <p:xfrm>
            <a:off x="4799013" y="1454150"/>
            <a:ext cx="512762" cy="239713"/>
          </p:xfrm>
          <a:graphic>
            <a:graphicData uri="http://schemas.openxmlformats.org/presentationml/2006/ole">
              <p:oleObj spid="_x0000_s73759" name="Formula" r:id="rId8" imgW="362160" imgH="167760" progId="Equation.Ribbit">
                <p:embed/>
              </p:oleObj>
            </a:graphicData>
          </a:graphic>
        </p:graphicFrame>
        <p:sp>
          <p:nvSpPr>
            <p:cNvPr id="66" name="TextBox 65"/>
            <p:cNvSpPr txBox="1"/>
            <p:nvPr/>
          </p:nvSpPr>
          <p:spPr>
            <a:xfrm>
              <a:off x="5638800" y="137160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graphicFrame>
          <p:nvGraphicFramePr>
            <p:cNvPr id="67" name="Object 10"/>
            <p:cNvGraphicFramePr>
              <a:graphicFrameLocks noChangeAspect="1"/>
            </p:cNvGraphicFramePr>
            <p:nvPr/>
          </p:nvGraphicFramePr>
          <p:xfrm>
            <a:off x="3997325" y="1463675"/>
            <a:ext cx="509588" cy="239713"/>
          </p:xfrm>
          <a:graphic>
            <a:graphicData uri="http://schemas.openxmlformats.org/presentationml/2006/ole">
              <p:oleObj spid="_x0000_s73760" name="Formula" r:id="rId9" imgW="360720" imgH="167760" progId="Equation.Ribbit">
                <p:embed/>
              </p:oleObj>
            </a:graphicData>
          </a:graphic>
        </p:graphicFrame>
        <p:graphicFrame>
          <p:nvGraphicFramePr>
            <p:cNvPr id="68" name="Object 10"/>
            <p:cNvGraphicFramePr>
              <a:graphicFrameLocks noChangeAspect="1"/>
            </p:cNvGraphicFramePr>
            <p:nvPr/>
          </p:nvGraphicFramePr>
          <p:xfrm>
            <a:off x="6224588" y="1465263"/>
            <a:ext cx="544512" cy="239712"/>
          </p:xfrm>
          <a:graphic>
            <a:graphicData uri="http://schemas.openxmlformats.org/presentationml/2006/ole">
              <p:oleObj spid="_x0000_s73761" name="Formula" r:id="rId10" imgW="386280" imgH="167760" progId="Equation.Ribbit">
                <p:embed/>
              </p:oleObj>
            </a:graphicData>
          </a:graphic>
        </p:graphicFrame>
        <p:sp>
          <p:nvSpPr>
            <p:cNvPr id="69" name="Freeform 68"/>
            <p:cNvSpPr/>
            <p:nvPr/>
          </p:nvSpPr>
          <p:spPr>
            <a:xfrm>
              <a:off x="2971800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0" name="Object 69"/>
            <p:cNvGraphicFramePr>
              <a:graphicFrameLocks noChangeAspect="1"/>
            </p:cNvGraphicFramePr>
            <p:nvPr/>
          </p:nvGraphicFramePr>
          <p:xfrm>
            <a:off x="2971800" y="2209800"/>
            <a:ext cx="420688" cy="252413"/>
          </p:xfrm>
          <a:graphic>
            <a:graphicData uri="http://schemas.openxmlformats.org/presentationml/2006/ole">
              <p:oleObj spid="_x0000_s73762" name="Formula" r:id="rId11" imgW="294840" imgH="177840" progId="Equation.Ribbit">
                <p:embed/>
              </p:oleObj>
            </a:graphicData>
          </a:graphic>
        </p:graphicFrame>
        <p:sp>
          <p:nvSpPr>
            <p:cNvPr id="71" name="Freeform 70"/>
            <p:cNvSpPr/>
            <p:nvPr/>
          </p:nvSpPr>
          <p:spPr>
            <a:xfrm>
              <a:off x="3886200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2" name="Object 71"/>
            <p:cNvGraphicFramePr>
              <a:graphicFrameLocks noChangeAspect="1"/>
            </p:cNvGraphicFramePr>
            <p:nvPr/>
          </p:nvGraphicFramePr>
          <p:xfrm>
            <a:off x="3886200" y="2209800"/>
            <a:ext cx="420688" cy="252413"/>
          </p:xfrm>
          <a:graphic>
            <a:graphicData uri="http://schemas.openxmlformats.org/presentationml/2006/ole">
              <p:oleObj spid="_x0000_s73763" name="Formula" r:id="rId12" imgW="294840" imgH="177840" progId="Equation.Ribbit">
                <p:embed/>
              </p:oleObj>
            </a:graphicData>
          </a:graphic>
        </p:graphicFrame>
        <p:sp>
          <p:nvSpPr>
            <p:cNvPr id="73" name="Freeform 72"/>
            <p:cNvSpPr/>
            <p:nvPr/>
          </p:nvSpPr>
          <p:spPr>
            <a:xfrm>
              <a:off x="4572000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4" name="Object 73"/>
            <p:cNvGraphicFramePr>
              <a:graphicFrameLocks noChangeAspect="1"/>
            </p:cNvGraphicFramePr>
            <p:nvPr/>
          </p:nvGraphicFramePr>
          <p:xfrm>
            <a:off x="4573588" y="2209800"/>
            <a:ext cx="419100" cy="252413"/>
          </p:xfrm>
          <a:graphic>
            <a:graphicData uri="http://schemas.openxmlformats.org/presentationml/2006/ole">
              <p:oleObj spid="_x0000_s73764" name="Formula" r:id="rId13" imgW="294840" imgH="177840" progId="Equation.Ribbit">
                <p:embed/>
              </p:oleObj>
            </a:graphicData>
          </a:graphic>
        </p:graphicFrame>
        <p:sp>
          <p:nvSpPr>
            <p:cNvPr id="75" name="Freeform 74"/>
            <p:cNvSpPr/>
            <p:nvPr/>
          </p:nvSpPr>
          <p:spPr>
            <a:xfrm>
              <a:off x="6096000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6" name="Object 75"/>
            <p:cNvGraphicFramePr>
              <a:graphicFrameLocks noChangeAspect="1"/>
            </p:cNvGraphicFramePr>
            <p:nvPr/>
          </p:nvGraphicFramePr>
          <p:xfrm>
            <a:off x="6089650" y="2209800"/>
            <a:ext cx="438150" cy="252413"/>
          </p:xfrm>
          <a:graphic>
            <a:graphicData uri="http://schemas.openxmlformats.org/presentationml/2006/ole">
              <p:oleObj spid="_x0000_s73765" name="Formula" r:id="rId14" imgW="307440" imgH="177840" progId="Equation.Ribbit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00200"/>
            <a:ext cx="6019800" cy="4983163"/>
          </a:xfrm>
        </p:spPr>
        <p:txBody>
          <a:bodyPr/>
          <a:lstStyle/>
          <a:p>
            <a:r>
              <a:rPr lang="en-US" dirty="0" smtClean="0"/>
              <a:t>Part I: Call event generation</a:t>
            </a:r>
          </a:p>
          <a:p>
            <a:pPr lvl="1"/>
            <a:r>
              <a:rPr lang="en-US" dirty="0" smtClean="0"/>
              <a:t>Headway distributions</a:t>
            </a:r>
          </a:p>
          <a:p>
            <a:pPr lvl="1"/>
            <a:r>
              <a:rPr lang="en-US" dirty="0" smtClean="0"/>
              <a:t>Probability of actuation</a:t>
            </a:r>
          </a:p>
          <a:p>
            <a:pPr>
              <a:buNone/>
            </a:pPr>
            <a:endParaRPr lang="en-US" dirty="0"/>
          </a:p>
          <a:p>
            <a:r>
              <a:rPr lang="en-US" dirty="0" smtClean="0"/>
              <a:t>Part II: Queue estimation</a:t>
            </a:r>
          </a:p>
          <a:p>
            <a:pPr lvl="1"/>
            <a:r>
              <a:rPr lang="en-US" dirty="0" smtClean="0"/>
              <a:t>LWR and tracking shockwaves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 computation</a:t>
            </a:r>
            <a:endParaRPr lang="en-US" dirty="0"/>
          </a:p>
        </p:txBody>
      </p:sp>
      <p:graphicFrame>
        <p:nvGraphicFramePr>
          <p:cNvPr id="74778" name="Object 26"/>
          <p:cNvGraphicFramePr>
            <a:graphicFrameLocks noChangeAspect="1"/>
          </p:cNvGraphicFramePr>
          <p:nvPr/>
        </p:nvGraphicFramePr>
        <p:xfrm>
          <a:off x="847725" y="3352800"/>
          <a:ext cx="7639050" cy="1903413"/>
        </p:xfrm>
        <a:graphic>
          <a:graphicData uri="http://schemas.openxmlformats.org/presentationml/2006/ole">
            <p:oleObj spid="_x0000_s74778" name="Formula" r:id="rId3" imgW="4628160" imgH="1167480" progId="Equation.Ribbit">
              <p:embed/>
            </p:oleObj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1219200" y="1371600"/>
            <a:ext cx="6732588" cy="1090613"/>
            <a:chOff x="1219200" y="1371600"/>
            <a:chExt cx="6732588" cy="1090613"/>
          </a:xfrm>
        </p:grpSpPr>
        <p:sp>
          <p:nvSpPr>
            <p:cNvPr id="30" name="Rectangle 29"/>
            <p:cNvSpPr/>
            <p:nvPr/>
          </p:nvSpPr>
          <p:spPr>
            <a:xfrm>
              <a:off x="2209800" y="1371600"/>
              <a:ext cx="762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971800" y="1371600"/>
              <a:ext cx="914400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86200" y="1371600"/>
              <a:ext cx="762000" cy="381000"/>
            </a:xfrm>
            <a:prstGeom prst="rect">
              <a:avLst/>
            </a:prstGeom>
            <a:solidFill>
              <a:srgbClr val="79F2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1752600" y="1576387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6934200" y="16002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59" name="Object 4"/>
            <p:cNvGraphicFramePr>
              <a:graphicFrameLocks noChangeAspect="1"/>
            </p:cNvGraphicFramePr>
            <p:nvPr/>
          </p:nvGraphicFramePr>
          <p:xfrm>
            <a:off x="1219200" y="1423988"/>
            <a:ext cx="485775" cy="252412"/>
          </p:xfrm>
          <a:graphic>
            <a:graphicData uri="http://schemas.openxmlformats.org/presentationml/2006/ole">
              <p:oleObj spid="_x0000_s74779" name="Formula" r:id="rId4" imgW="340560" imgH="177840" progId="Equation.Ribbit">
                <p:embed/>
              </p:oleObj>
            </a:graphicData>
          </a:graphic>
        </p:graphicFrame>
        <p:graphicFrame>
          <p:nvGraphicFramePr>
            <p:cNvPr id="60" name="Object 5"/>
            <p:cNvGraphicFramePr>
              <a:graphicFrameLocks noChangeAspect="1"/>
            </p:cNvGraphicFramePr>
            <p:nvPr/>
          </p:nvGraphicFramePr>
          <p:xfrm>
            <a:off x="7391400" y="1443038"/>
            <a:ext cx="560388" cy="252412"/>
          </p:xfrm>
          <a:graphic>
            <a:graphicData uri="http://schemas.openxmlformats.org/presentationml/2006/ole">
              <p:oleObj spid="_x0000_s74780" name="Formula" r:id="rId5" imgW="392760" imgH="177840" progId="Equation.Ribbit">
                <p:embed/>
              </p:oleObj>
            </a:graphicData>
          </a:graphic>
        </p:graphicFrame>
        <p:graphicFrame>
          <p:nvGraphicFramePr>
            <p:cNvPr id="61" name="Object 9"/>
            <p:cNvGraphicFramePr>
              <a:graphicFrameLocks noChangeAspect="1"/>
            </p:cNvGraphicFramePr>
            <p:nvPr/>
          </p:nvGraphicFramePr>
          <p:xfrm>
            <a:off x="2382838" y="1447800"/>
            <a:ext cx="423862" cy="252413"/>
          </p:xfrm>
          <a:graphic>
            <a:graphicData uri="http://schemas.openxmlformats.org/presentationml/2006/ole">
              <p:oleObj spid="_x0000_s74781" name="Formula" r:id="rId6" imgW="299880" imgH="177840" progId="Equation.Ribbit">
                <p:embed/>
              </p:oleObj>
            </a:graphicData>
          </a:graphic>
        </p:graphicFrame>
        <p:graphicFrame>
          <p:nvGraphicFramePr>
            <p:cNvPr id="62" name="Object 10"/>
            <p:cNvGraphicFramePr>
              <a:graphicFrameLocks noChangeAspect="1"/>
            </p:cNvGraphicFramePr>
            <p:nvPr/>
          </p:nvGraphicFramePr>
          <p:xfrm>
            <a:off x="3244850" y="1454150"/>
            <a:ext cx="509588" cy="239713"/>
          </p:xfrm>
          <a:graphic>
            <a:graphicData uri="http://schemas.openxmlformats.org/presentationml/2006/ole">
              <p:oleObj spid="_x0000_s74782" name="Formula" r:id="rId7" imgW="358200" imgH="167760" progId="Equation.Ribbit">
                <p:embed/>
              </p:oleObj>
            </a:graphicData>
          </a:graphic>
        </p:graphicFrame>
        <p:sp>
          <p:nvSpPr>
            <p:cNvPr id="63" name="Rectangle 62"/>
            <p:cNvSpPr/>
            <p:nvPr/>
          </p:nvSpPr>
          <p:spPr>
            <a:xfrm>
              <a:off x="4572000" y="1371600"/>
              <a:ext cx="914400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096000" y="1371600"/>
              <a:ext cx="762000" cy="381000"/>
            </a:xfrm>
            <a:prstGeom prst="rect">
              <a:avLst/>
            </a:prstGeom>
            <a:solidFill>
              <a:srgbClr val="79F2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5" name="Object 10"/>
            <p:cNvGraphicFramePr>
              <a:graphicFrameLocks noChangeAspect="1"/>
            </p:cNvGraphicFramePr>
            <p:nvPr/>
          </p:nvGraphicFramePr>
          <p:xfrm>
            <a:off x="4799013" y="1454150"/>
            <a:ext cx="512762" cy="239713"/>
          </p:xfrm>
          <a:graphic>
            <a:graphicData uri="http://schemas.openxmlformats.org/presentationml/2006/ole">
              <p:oleObj spid="_x0000_s74783" name="Formula" r:id="rId8" imgW="362160" imgH="167760" progId="Equation.Ribbit">
                <p:embed/>
              </p:oleObj>
            </a:graphicData>
          </a:graphic>
        </p:graphicFrame>
        <p:sp>
          <p:nvSpPr>
            <p:cNvPr id="66" name="TextBox 65"/>
            <p:cNvSpPr txBox="1"/>
            <p:nvPr/>
          </p:nvSpPr>
          <p:spPr>
            <a:xfrm>
              <a:off x="5638800" y="137160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graphicFrame>
          <p:nvGraphicFramePr>
            <p:cNvPr id="67" name="Object 10"/>
            <p:cNvGraphicFramePr>
              <a:graphicFrameLocks noChangeAspect="1"/>
            </p:cNvGraphicFramePr>
            <p:nvPr/>
          </p:nvGraphicFramePr>
          <p:xfrm>
            <a:off x="3997325" y="1463675"/>
            <a:ext cx="509588" cy="239713"/>
          </p:xfrm>
          <a:graphic>
            <a:graphicData uri="http://schemas.openxmlformats.org/presentationml/2006/ole">
              <p:oleObj spid="_x0000_s74784" name="Formula" r:id="rId9" imgW="360720" imgH="167760" progId="Equation.Ribbit">
                <p:embed/>
              </p:oleObj>
            </a:graphicData>
          </a:graphic>
        </p:graphicFrame>
        <p:graphicFrame>
          <p:nvGraphicFramePr>
            <p:cNvPr id="68" name="Object 10"/>
            <p:cNvGraphicFramePr>
              <a:graphicFrameLocks noChangeAspect="1"/>
            </p:cNvGraphicFramePr>
            <p:nvPr/>
          </p:nvGraphicFramePr>
          <p:xfrm>
            <a:off x="6224588" y="1465263"/>
            <a:ext cx="544512" cy="239712"/>
          </p:xfrm>
          <a:graphic>
            <a:graphicData uri="http://schemas.openxmlformats.org/presentationml/2006/ole">
              <p:oleObj spid="_x0000_s74785" name="Formula" r:id="rId10" imgW="386280" imgH="167760" progId="Equation.Ribbit">
                <p:embed/>
              </p:oleObj>
            </a:graphicData>
          </a:graphic>
        </p:graphicFrame>
        <p:sp>
          <p:nvSpPr>
            <p:cNvPr id="69" name="Freeform 68"/>
            <p:cNvSpPr/>
            <p:nvPr/>
          </p:nvSpPr>
          <p:spPr>
            <a:xfrm>
              <a:off x="2971800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0" name="Object 69"/>
            <p:cNvGraphicFramePr>
              <a:graphicFrameLocks noChangeAspect="1"/>
            </p:cNvGraphicFramePr>
            <p:nvPr/>
          </p:nvGraphicFramePr>
          <p:xfrm>
            <a:off x="2971800" y="2209800"/>
            <a:ext cx="420688" cy="252413"/>
          </p:xfrm>
          <a:graphic>
            <a:graphicData uri="http://schemas.openxmlformats.org/presentationml/2006/ole">
              <p:oleObj spid="_x0000_s74786" name="Formula" r:id="rId11" imgW="294840" imgH="177840" progId="Equation.Ribbit">
                <p:embed/>
              </p:oleObj>
            </a:graphicData>
          </a:graphic>
        </p:graphicFrame>
        <p:sp>
          <p:nvSpPr>
            <p:cNvPr id="71" name="Freeform 70"/>
            <p:cNvSpPr/>
            <p:nvPr/>
          </p:nvSpPr>
          <p:spPr>
            <a:xfrm>
              <a:off x="3886200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2" name="Object 71"/>
            <p:cNvGraphicFramePr>
              <a:graphicFrameLocks noChangeAspect="1"/>
            </p:cNvGraphicFramePr>
            <p:nvPr/>
          </p:nvGraphicFramePr>
          <p:xfrm>
            <a:off x="3886200" y="2209800"/>
            <a:ext cx="420688" cy="252413"/>
          </p:xfrm>
          <a:graphic>
            <a:graphicData uri="http://schemas.openxmlformats.org/presentationml/2006/ole">
              <p:oleObj spid="_x0000_s74787" name="Formula" r:id="rId12" imgW="294840" imgH="177840" progId="Equation.Ribbit">
                <p:embed/>
              </p:oleObj>
            </a:graphicData>
          </a:graphic>
        </p:graphicFrame>
        <p:sp>
          <p:nvSpPr>
            <p:cNvPr id="73" name="Freeform 72"/>
            <p:cNvSpPr/>
            <p:nvPr/>
          </p:nvSpPr>
          <p:spPr>
            <a:xfrm>
              <a:off x="4572000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4" name="Object 73"/>
            <p:cNvGraphicFramePr>
              <a:graphicFrameLocks noChangeAspect="1"/>
            </p:cNvGraphicFramePr>
            <p:nvPr/>
          </p:nvGraphicFramePr>
          <p:xfrm>
            <a:off x="4573588" y="2209800"/>
            <a:ext cx="419100" cy="252413"/>
          </p:xfrm>
          <a:graphic>
            <a:graphicData uri="http://schemas.openxmlformats.org/presentationml/2006/ole">
              <p:oleObj spid="_x0000_s74788" name="Formula" r:id="rId13" imgW="294840" imgH="177840" progId="Equation.Ribbit">
                <p:embed/>
              </p:oleObj>
            </a:graphicData>
          </a:graphic>
        </p:graphicFrame>
        <p:sp>
          <p:nvSpPr>
            <p:cNvPr id="75" name="Freeform 74"/>
            <p:cNvSpPr/>
            <p:nvPr/>
          </p:nvSpPr>
          <p:spPr>
            <a:xfrm>
              <a:off x="6096000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6" name="Object 75"/>
            <p:cNvGraphicFramePr>
              <a:graphicFrameLocks noChangeAspect="1"/>
            </p:cNvGraphicFramePr>
            <p:nvPr/>
          </p:nvGraphicFramePr>
          <p:xfrm>
            <a:off x="6089650" y="2209800"/>
            <a:ext cx="438150" cy="252413"/>
          </p:xfrm>
          <a:graphic>
            <a:graphicData uri="http://schemas.openxmlformats.org/presentationml/2006/ole">
              <p:oleObj spid="_x0000_s74789" name="Formula" r:id="rId14" imgW="307440" imgH="177840" progId="Equation.Ribbit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green/red case</a:t>
            </a:r>
            <a:endParaRPr lang="en-US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1219200" y="904875"/>
            <a:ext cx="6705600" cy="1557338"/>
            <a:chOff x="1219200" y="904875"/>
            <a:chExt cx="6705600" cy="1557338"/>
          </a:xfrm>
        </p:grpSpPr>
        <p:graphicFrame>
          <p:nvGraphicFramePr>
            <p:cNvPr id="20" name="Object 19"/>
            <p:cNvGraphicFramePr>
              <a:graphicFrameLocks noChangeAspect="1"/>
            </p:cNvGraphicFramePr>
            <p:nvPr/>
          </p:nvGraphicFramePr>
          <p:xfrm>
            <a:off x="2971800" y="2209800"/>
            <a:ext cx="420688" cy="252413"/>
          </p:xfrm>
          <a:graphic>
            <a:graphicData uri="http://schemas.openxmlformats.org/presentationml/2006/ole">
              <p:oleObj spid="_x0000_s75785" name="Formula" r:id="rId3" imgW="294840" imgH="177840" progId="Equation.Ribbit">
                <p:embed/>
              </p:oleObj>
            </a:graphicData>
          </a:graphic>
        </p:graphicFrame>
        <p:graphicFrame>
          <p:nvGraphicFramePr>
            <p:cNvPr id="51" name="Object 50"/>
            <p:cNvGraphicFramePr>
              <a:graphicFrameLocks noChangeAspect="1"/>
            </p:cNvGraphicFramePr>
            <p:nvPr/>
          </p:nvGraphicFramePr>
          <p:xfrm>
            <a:off x="3733800" y="2168525"/>
            <a:ext cx="165100" cy="254000"/>
          </p:xfrm>
          <a:graphic>
            <a:graphicData uri="http://schemas.openxmlformats.org/presentationml/2006/ole">
              <p:oleObj spid="_x0000_s75789" name="Formula" r:id="rId4" imgW="110520" imgH="167760" progId="Equation.Ribbit">
                <p:embed/>
              </p:oleObj>
            </a:graphicData>
          </a:graphic>
        </p:graphicFrame>
        <p:graphicFrame>
          <p:nvGraphicFramePr>
            <p:cNvPr id="56" name="Object 2"/>
            <p:cNvGraphicFramePr>
              <a:graphicFrameLocks noChangeAspect="1"/>
            </p:cNvGraphicFramePr>
            <p:nvPr/>
          </p:nvGraphicFramePr>
          <p:xfrm>
            <a:off x="4406900" y="2168525"/>
            <a:ext cx="165100" cy="254000"/>
          </p:xfrm>
          <a:graphic>
            <a:graphicData uri="http://schemas.openxmlformats.org/presentationml/2006/ole">
              <p:oleObj spid="_x0000_s75790" name="Formula" r:id="rId5" imgW="110520" imgH="167760" progId="Equation.Ribbit">
                <p:embed/>
              </p:oleObj>
            </a:graphicData>
          </a:graphic>
        </p:graphicFrame>
        <p:graphicFrame>
          <p:nvGraphicFramePr>
            <p:cNvPr id="57" name="Object 2"/>
            <p:cNvGraphicFramePr>
              <a:graphicFrameLocks noChangeAspect="1"/>
            </p:cNvGraphicFramePr>
            <p:nvPr/>
          </p:nvGraphicFramePr>
          <p:xfrm>
            <a:off x="5257800" y="2168525"/>
            <a:ext cx="165100" cy="254000"/>
          </p:xfrm>
          <a:graphic>
            <a:graphicData uri="http://schemas.openxmlformats.org/presentationml/2006/ole">
              <p:oleObj spid="_x0000_s75791" name="Formula" r:id="rId6" imgW="110520" imgH="167760" progId="Equation.Ribbit">
                <p:embed/>
              </p:oleObj>
            </a:graphicData>
          </a:graphic>
        </p:graphicFrame>
        <p:graphicFrame>
          <p:nvGraphicFramePr>
            <p:cNvPr id="58" name="Object 2"/>
            <p:cNvGraphicFramePr>
              <a:graphicFrameLocks noChangeAspect="1"/>
            </p:cNvGraphicFramePr>
            <p:nvPr/>
          </p:nvGraphicFramePr>
          <p:xfrm>
            <a:off x="5943600" y="2168525"/>
            <a:ext cx="165100" cy="254000"/>
          </p:xfrm>
          <a:graphic>
            <a:graphicData uri="http://schemas.openxmlformats.org/presentationml/2006/ole">
              <p:oleObj spid="_x0000_s75792" name="Formula" r:id="rId7" imgW="110520" imgH="167760" progId="Equation.Ribbit">
                <p:embed/>
              </p:oleObj>
            </a:graphicData>
          </a:graphic>
        </p:graphicFrame>
        <p:sp>
          <p:nvSpPr>
            <p:cNvPr id="75" name="Rectangle 74"/>
            <p:cNvSpPr/>
            <p:nvPr/>
          </p:nvSpPr>
          <p:spPr>
            <a:xfrm>
              <a:off x="2209800" y="1371600"/>
              <a:ext cx="762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971800" y="1371600"/>
              <a:ext cx="914400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886200" y="1371600"/>
              <a:ext cx="762000" cy="381000"/>
            </a:xfrm>
            <a:prstGeom prst="rect">
              <a:avLst/>
            </a:prstGeom>
            <a:solidFill>
              <a:srgbClr val="79F2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1752600" y="1576387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6934200" y="16002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80" name="Object 4"/>
            <p:cNvGraphicFramePr>
              <a:graphicFrameLocks noChangeAspect="1"/>
            </p:cNvGraphicFramePr>
            <p:nvPr/>
          </p:nvGraphicFramePr>
          <p:xfrm>
            <a:off x="1219200" y="1423988"/>
            <a:ext cx="485775" cy="252412"/>
          </p:xfrm>
          <a:graphic>
            <a:graphicData uri="http://schemas.openxmlformats.org/presentationml/2006/ole">
              <p:oleObj spid="_x0000_s75806" name="Formula" r:id="rId8" imgW="340560" imgH="177840" progId="Equation.Ribbit">
                <p:embed/>
              </p:oleObj>
            </a:graphicData>
          </a:graphic>
        </p:graphicFrame>
        <p:graphicFrame>
          <p:nvGraphicFramePr>
            <p:cNvPr id="81" name="Object 5"/>
            <p:cNvGraphicFramePr>
              <a:graphicFrameLocks noChangeAspect="1"/>
            </p:cNvGraphicFramePr>
            <p:nvPr/>
          </p:nvGraphicFramePr>
          <p:xfrm>
            <a:off x="7364412" y="1443038"/>
            <a:ext cx="560388" cy="252412"/>
          </p:xfrm>
          <a:graphic>
            <a:graphicData uri="http://schemas.openxmlformats.org/presentationml/2006/ole">
              <p:oleObj spid="_x0000_s75807" name="Formula" r:id="rId9" imgW="392760" imgH="177840" progId="Equation.Ribbit">
                <p:embed/>
              </p:oleObj>
            </a:graphicData>
          </a:graphic>
        </p:graphicFrame>
        <p:graphicFrame>
          <p:nvGraphicFramePr>
            <p:cNvPr id="82" name="Object 9"/>
            <p:cNvGraphicFramePr>
              <a:graphicFrameLocks noChangeAspect="1"/>
            </p:cNvGraphicFramePr>
            <p:nvPr/>
          </p:nvGraphicFramePr>
          <p:xfrm>
            <a:off x="2382838" y="1447800"/>
            <a:ext cx="423862" cy="252413"/>
          </p:xfrm>
          <a:graphic>
            <a:graphicData uri="http://schemas.openxmlformats.org/presentationml/2006/ole">
              <p:oleObj spid="_x0000_s75808" name="Formula" r:id="rId10" imgW="299880" imgH="177840" progId="Equation.Ribbit">
                <p:embed/>
              </p:oleObj>
            </a:graphicData>
          </a:graphic>
        </p:graphicFrame>
        <p:graphicFrame>
          <p:nvGraphicFramePr>
            <p:cNvPr id="83" name="Object 10"/>
            <p:cNvGraphicFramePr>
              <a:graphicFrameLocks noChangeAspect="1"/>
            </p:cNvGraphicFramePr>
            <p:nvPr/>
          </p:nvGraphicFramePr>
          <p:xfrm>
            <a:off x="3244850" y="1454150"/>
            <a:ext cx="509588" cy="239713"/>
          </p:xfrm>
          <a:graphic>
            <a:graphicData uri="http://schemas.openxmlformats.org/presentationml/2006/ole">
              <p:oleObj spid="_x0000_s75809" name="Formula" r:id="rId11" imgW="358200" imgH="167760" progId="Equation.Ribbit">
                <p:embed/>
              </p:oleObj>
            </a:graphicData>
          </a:graphic>
        </p:graphicFrame>
        <p:sp>
          <p:nvSpPr>
            <p:cNvPr id="84" name="Rectangle 83"/>
            <p:cNvSpPr/>
            <p:nvPr/>
          </p:nvSpPr>
          <p:spPr>
            <a:xfrm>
              <a:off x="4572000" y="1371600"/>
              <a:ext cx="914400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096000" y="1371600"/>
              <a:ext cx="762000" cy="381000"/>
            </a:xfrm>
            <a:prstGeom prst="rect">
              <a:avLst/>
            </a:prstGeom>
            <a:solidFill>
              <a:srgbClr val="79F2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86" name="Object 10"/>
            <p:cNvGraphicFramePr>
              <a:graphicFrameLocks noChangeAspect="1"/>
            </p:cNvGraphicFramePr>
            <p:nvPr/>
          </p:nvGraphicFramePr>
          <p:xfrm>
            <a:off x="4799013" y="1454150"/>
            <a:ext cx="512762" cy="239713"/>
          </p:xfrm>
          <a:graphic>
            <a:graphicData uri="http://schemas.openxmlformats.org/presentationml/2006/ole">
              <p:oleObj spid="_x0000_s75810" name="Formula" r:id="rId12" imgW="362160" imgH="167760" progId="Equation.Ribbit">
                <p:embed/>
              </p:oleObj>
            </a:graphicData>
          </a:graphic>
        </p:graphicFrame>
        <p:sp>
          <p:nvSpPr>
            <p:cNvPr id="87" name="TextBox 86"/>
            <p:cNvSpPr txBox="1"/>
            <p:nvPr/>
          </p:nvSpPr>
          <p:spPr>
            <a:xfrm>
              <a:off x="5638800" y="137160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graphicFrame>
          <p:nvGraphicFramePr>
            <p:cNvPr id="88" name="Object 10"/>
            <p:cNvGraphicFramePr>
              <a:graphicFrameLocks noChangeAspect="1"/>
            </p:cNvGraphicFramePr>
            <p:nvPr/>
          </p:nvGraphicFramePr>
          <p:xfrm>
            <a:off x="3997325" y="1463675"/>
            <a:ext cx="509588" cy="239713"/>
          </p:xfrm>
          <a:graphic>
            <a:graphicData uri="http://schemas.openxmlformats.org/presentationml/2006/ole">
              <p:oleObj spid="_x0000_s75811" name="Formula" r:id="rId13" imgW="360720" imgH="167760" progId="Equation.Ribbit">
                <p:embed/>
              </p:oleObj>
            </a:graphicData>
          </a:graphic>
        </p:graphicFrame>
        <p:graphicFrame>
          <p:nvGraphicFramePr>
            <p:cNvPr id="89" name="Object 10"/>
            <p:cNvGraphicFramePr>
              <a:graphicFrameLocks noChangeAspect="1"/>
            </p:cNvGraphicFramePr>
            <p:nvPr/>
          </p:nvGraphicFramePr>
          <p:xfrm>
            <a:off x="6224588" y="1465263"/>
            <a:ext cx="544512" cy="239712"/>
          </p:xfrm>
          <a:graphic>
            <a:graphicData uri="http://schemas.openxmlformats.org/presentationml/2006/ole">
              <p:oleObj spid="_x0000_s75812" name="Formula" r:id="rId14" imgW="386280" imgH="167760" progId="Equation.Ribbit">
                <p:embed/>
              </p:oleObj>
            </a:graphicData>
          </a:graphic>
        </p:graphicFrame>
        <p:sp>
          <p:nvSpPr>
            <p:cNvPr id="98" name="Freeform 97"/>
            <p:cNvSpPr/>
            <p:nvPr/>
          </p:nvSpPr>
          <p:spPr>
            <a:xfrm flipH="1">
              <a:off x="3648075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flipH="1">
              <a:off x="4333875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flipH="1">
              <a:off x="5857875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 flipH="1">
              <a:off x="5248275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2971800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67"/>
            <p:cNvGrpSpPr/>
            <p:nvPr/>
          </p:nvGrpSpPr>
          <p:grpSpPr>
            <a:xfrm>
              <a:off x="6743700" y="904875"/>
              <a:ext cx="228600" cy="847725"/>
              <a:chOff x="6743700" y="904875"/>
              <a:chExt cx="228600" cy="847725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6743700" y="904875"/>
                <a:ext cx="228600" cy="381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781800" y="933450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781800" y="1095375"/>
                <a:ext cx="152400" cy="1524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 rot="5400000" flipH="1" flipV="1">
                <a:off x="6638925" y="1524000"/>
                <a:ext cx="4572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75813" name="Object 37"/>
          <p:cNvGraphicFramePr>
            <a:graphicFrameLocks noChangeAspect="1"/>
          </p:cNvGraphicFramePr>
          <p:nvPr/>
        </p:nvGraphicFramePr>
        <p:xfrm>
          <a:off x="1066800" y="2743200"/>
          <a:ext cx="6440488" cy="3640138"/>
        </p:xfrm>
        <a:graphic>
          <a:graphicData uri="http://schemas.openxmlformats.org/presentationml/2006/ole">
            <p:oleObj spid="_x0000_s75813" name="Formula" r:id="rId15" imgW="3901680" imgH="2229120" progId="Equation.Ribbi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green/red case</a:t>
            </a:r>
            <a:endParaRPr lang="en-US" dirty="0"/>
          </a:p>
        </p:txBody>
      </p:sp>
      <p:graphicFrame>
        <p:nvGraphicFramePr>
          <p:cNvPr id="76826" name="Object 26"/>
          <p:cNvGraphicFramePr>
            <a:graphicFrameLocks noChangeAspect="1"/>
          </p:cNvGraphicFramePr>
          <p:nvPr/>
        </p:nvGraphicFramePr>
        <p:xfrm>
          <a:off x="762000" y="3810000"/>
          <a:ext cx="7385050" cy="1477962"/>
        </p:xfrm>
        <a:graphic>
          <a:graphicData uri="http://schemas.openxmlformats.org/presentationml/2006/ole">
            <p:oleObj spid="_x0000_s76826" name="Formula" r:id="rId3" imgW="4474440" imgH="904320" progId="Equation.Ribbit">
              <p:embed/>
            </p:oleObj>
          </a:graphicData>
        </a:graphic>
      </p:graphicFrame>
      <p:grpSp>
        <p:nvGrpSpPr>
          <p:cNvPr id="51" name="Group 50"/>
          <p:cNvGrpSpPr/>
          <p:nvPr/>
        </p:nvGrpSpPr>
        <p:grpSpPr>
          <a:xfrm>
            <a:off x="1219200" y="904875"/>
            <a:ext cx="6705600" cy="1557338"/>
            <a:chOff x="1219200" y="904875"/>
            <a:chExt cx="6705600" cy="1557338"/>
          </a:xfrm>
        </p:grpSpPr>
        <p:graphicFrame>
          <p:nvGraphicFramePr>
            <p:cNvPr id="52" name="Object 51"/>
            <p:cNvGraphicFramePr>
              <a:graphicFrameLocks noChangeAspect="1"/>
            </p:cNvGraphicFramePr>
            <p:nvPr/>
          </p:nvGraphicFramePr>
          <p:xfrm>
            <a:off x="2971800" y="2209800"/>
            <a:ext cx="420688" cy="252413"/>
          </p:xfrm>
          <a:graphic>
            <a:graphicData uri="http://schemas.openxmlformats.org/presentationml/2006/ole">
              <p:oleObj spid="_x0000_s76827" name="Formula" r:id="rId4" imgW="294840" imgH="177840" progId="Equation.Ribbit">
                <p:embed/>
              </p:oleObj>
            </a:graphicData>
          </a:graphic>
        </p:graphicFrame>
        <p:graphicFrame>
          <p:nvGraphicFramePr>
            <p:cNvPr id="53" name="Object 52"/>
            <p:cNvGraphicFramePr>
              <a:graphicFrameLocks noChangeAspect="1"/>
            </p:cNvGraphicFramePr>
            <p:nvPr/>
          </p:nvGraphicFramePr>
          <p:xfrm>
            <a:off x="3733800" y="2168525"/>
            <a:ext cx="165100" cy="254000"/>
          </p:xfrm>
          <a:graphic>
            <a:graphicData uri="http://schemas.openxmlformats.org/presentationml/2006/ole">
              <p:oleObj spid="_x0000_s76828" name="Formula" r:id="rId5" imgW="110520" imgH="167760" progId="Equation.Ribbit">
                <p:embed/>
              </p:oleObj>
            </a:graphicData>
          </a:graphic>
        </p:graphicFrame>
        <p:graphicFrame>
          <p:nvGraphicFramePr>
            <p:cNvPr id="54" name="Object 2"/>
            <p:cNvGraphicFramePr>
              <a:graphicFrameLocks noChangeAspect="1"/>
            </p:cNvGraphicFramePr>
            <p:nvPr/>
          </p:nvGraphicFramePr>
          <p:xfrm>
            <a:off x="4406900" y="2168525"/>
            <a:ext cx="165100" cy="254000"/>
          </p:xfrm>
          <a:graphic>
            <a:graphicData uri="http://schemas.openxmlformats.org/presentationml/2006/ole">
              <p:oleObj spid="_x0000_s76829" name="Formula" r:id="rId6" imgW="110520" imgH="167760" progId="Equation.Ribbit">
                <p:embed/>
              </p:oleObj>
            </a:graphicData>
          </a:graphic>
        </p:graphicFrame>
        <p:graphicFrame>
          <p:nvGraphicFramePr>
            <p:cNvPr id="55" name="Object 2"/>
            <p:cNvGraphicFramePr>
              <a:graphicFrameLocks noChangeAspect="1"/>
            </p:cNvGraphicFramePr>
            <p:nvPr/>
          </p:nvGraphicFramePr>
          <p:xfrm>
            <a:off x="5257800" y="2168525"/>
            <a:ext cx="165100" cy="254000"/>
          </p:xfrm>
          <a:graphic>
            <a:graphicData uri="http://schemas.openxmlformats.org/presentationml/2006/ole">
              <p:oleObj spid="_x0000_s76830" name="Formula" r:id="rId7" imgW="110520" imgH="167760" progId="Equation.Ribbit">
                <p:embed/>
              </p:oleObj>
            </a:graphicData>
          </a:graphic>
        </p:graphicFrame>
        <p:graphicFrame>
          <p:nvGraphicFramePr>
            <p:cNvPr id="56" name="Object 2"/>
            <p:cNvGraphicFramePr>
              <a:graphicFrameLocks noChangeAspect="1"/>
            </p:cNvGraphicFramePr>
            <p:nvPr/>
          </p:nvGraphicFramePr>
          <p:xfrm>
            <a:off x="5943600" y="2168525"/>
            <a:ext cx="165100" cy="254000"/>
          </p:xfrm>
          <a:graphic>
            <a:graphicData uri="http://schemas.openxmlformats.org/presentationml/2006/ole">
              <p:oleObj spid="_x0000_s76831" name="Formula" r:id="rId8" imgW="110520" imgH="167760" progId="Equation.Ribbit">
                <p:embed/>
              </p:oleObj>
            </a:graphicData>
          </a:graphic>
        </p:graphicFrame>
        <p:sp>
          <p:nvSpPr>
            <p:cNvPr id="57" name="Rectangle 56"/>
            <p:cNvSpPr/>
            <p:nvPr/>
          </p:nvSpPr>
          <p:spPr>
            <a:xfrm>
              <a:off x="2209800" y="1371600"/>
              <a:ext cx="762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971800" y="1371600"/>
              <a:ext cx="914400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886200" y="1371600"/>
              <a:ext cx="762000" cy="381000"/>
            </a:xfrm>
            <a:prstGeom prst="rect">
              <a:avLst/>
            </a:prstGeom>
            <a:solidFill>
              <a:srgbClr val="79F2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>
              <a:off x="1752600" y="1576387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6934200" y="16002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78" name="Object 4"/>
            <p:cNvGraphicFramePr>
              <a:graphicFrameLocks noChangeAspect="1"/>
            </p:cNvGraphicFramePr>
            <p:nvPr/>
          </p:nvGraphicFramePr>
          <p:xfrm>
            <a:off x="1219200" y="1423988"/>
            <a:ext cx="485775" cy="252412"/>
          </p:xfrm>
          <a:graphic>
            <a:graphicData uri="http://schemas.openxmlformats.org/presentationml/2006/ole">
              <p:oleObj spid="_x0000_s76832" name="Formula" r:id="rId9" imgW="340560" imgH="177840" progId="Equation.Ribbit">
                <p:embed/>
              </p:oleObj>
            </a:graphicData>
          </a:graphic>
        </p:graphicFrame>
        <p:graphicFrame>
          <p:nvGraphicFramePr>
            <p:cNvPr id="79" name="Object 5"/>
            <p:cNvGraphicFramePr>
              <a:graphicFrameLocks noChangeAspect="1"/>
            </p:cNvGraphicFramePr>
            <p:nvPr/>
          </p:nvGraphicFramePr>
          <p:xfrm>
            <a:off x="7364412" y="1443038"/>
            <a:ext cx="560388" cy="252412"/>
          </p:xfrm>
          <a:graphic>
            <a:graphicData uri="http://schemas.openxmlformats.org/presentationml/2006/ole">
              <p:oleObj spid="_x0000_s76833" name="Formula" r:id="rId10" imgW="392760" imgH="177840" progId="Equation.Ribbit">
                <p:embed/>
              </p:oleObj>
            </a:graphicData>
          </a:graphic>
        </p:graphicFrame>
        <p:graphicFrame>
          <p:nvGraphicFramePr>
            <p:cNvPr id="80" name="Object 9"/>
            <p:cNvGraphicFramePr>
              <a:graphicFrameLocks noChangeAspect="1"/>
            </p:cNvGraphicFramePr>
            <p:nvPr/>
          </p:nvGraphicFramePr>
          <p:xfrm>
            <a:off x="2382838" y="1447800"/>
            <a:ext cx="423862" cy="252413"/>
          </p:xfrm>
          <a:graphic>
            <a:graphicData uri="http://schemas.openxmlformats.org/presentationml/2006/ole">
              <p:oleObj spid="_x0000_s76834" name="Formula" r:id="rId11" imgW="299880" imgH="177840" progId="Equation.Ribbit">
                <p:embed/>
              </p:oleObj>
            </a:graphicData>
          </a:graphic>
        </p:graphicFrame>
        <p:graphicFrame>
          <p:nvGraphicFramePr>
            <p:cNvPr id="81" name="Object 10"/>
            <p:cNvGraphicFramePr>
              <a:graphicFrameLocks noChangeAspect="1"/>
            </p:cNvGraphicFramePr>
            <p:nvPr/>
          </p:nvGraphicFramePr>
          <p:xfrm>
            <a:off x="3244850" y="1454150"/>
            <a:ext cx="509588" cy="239713"/>
          </p:xfrm>
          <a:graphic>
            <a:graphicData uri="http://schemas.openxmlformats.org/presentationml/2006/ole">
              <p:oleObj spid="_x0000_s76835" name="Formula" r:id="rId12" imgW="358200" imgH="167760" progId="Equation.Ribbit">
                <p:embed/>
              </p:oleObj>
            </a:graphicData>
          </a:graphic>
        </p:graphicFrame>
        <p:sp>
          <p:nvSpPr>
            <p:cNvPr id="82" name="Rectangle 81"/>
            <p:cNvSpPr/>
            <p:nvPr/>
          </p:nvSpPr>
          <p:spPr>
            <a:xfrm>
              <a:off x="4572000" y="1371600"/>
              <a:ext cx="914400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96000" y="1371600"/>
              <a:ext cx="762000" cy="381000"/>
            </a:xfrm>
            <a:prstGeom prst="rect">
              <a:avLst/>
            </a:prstGeom>
            <a:solidFill>
              <a:srgbClr val="79F2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84" name="Object 10"/>
            <p:cNvGraphicFramePr>
              <a:graphicFrameLocks noChangeAspect="1"/>
            </p:cNvGraphicFramePr>
            <p:nvPr/>
          </p:nvGraphicFramePr>
          <p:xfrm>
            <a:off x="4799013" y="1454150"/>
            <a:ext cx="512762" cy="239713"/>
          </p:xfrm>
          <a:graphic>
            <a:graphicData uri="http://schemas.openxmlformats.org/presentationml/2006/ole">
              <p:oleObj spid="_x0000_s76836" name="Formula" r:id="rId13" imgW="362160" imgH="167760" progId="Equation.Ribbit">
                <p:embed/>
              </p:oleObj>
            </a:graphicData>
          </a:graphic>
        </p:graphicFrame>
        <p:sp>
          <p:nvSpPr>
            <p:cNvPr id="85" name="TextBox 84"/>
            <p:cNvSpPr txBox="1"/>
            <p:nvPr/>
          </p:nvSpPr>
          <p:spPr>
            <a:xfrm>
              <a:off x="5638800" y="137160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graphicFrame>
          <p:nvGraphicFramePr>
            <p:cNvPr id="86" name="Object 10"/>
            <p:cNvGraphicFramePr>
              <a:graphicFrameLocks noChangeAspect="1"/>
            </p:cNvGraphicFramePr>
            <p:nvPr/>
          </p:nvGraphicFramePr>
          <p:xfrm>
            <a:off x="3997325" y="1463675"/>
            <a:ext cx="509588" cy="239713"/>
          </p:xfrm>
          <a:graphic>
            <a:graphicData uri="http://schemas.openxmlformats.org/presentationml/2006/ole">
              <p:oleObj spid="_x0000_s76837" name="Formula" r:id="rId14" imgW="360720" imgH="167760" progId="Equation.Ribbit">
                <p:embed/>
              </p:oleObj>
            </a:graphicData>
          </a:graphic>
        </p:graphicFrame>
        <p:graphicFrame>
          <p:nvGraphicFramePr>
            <p:cNvPr id="87" name="Object 10"/>
            <p:cNvGraphicFramePr>
              <a:graphicFrameLocks noChangeAspect="1"/>
            </p:cNvGraphicFramePr>
            <p:nvPr/>
          </p:nvGraphicFramePr>
          <p:xfrm>
            <a:off x="6224588" y="1465263"/>
            <a:ext cx="544512" cy="239712"/>
          </p:xfrm>
          <a:graphic>
            <a:graphicData uri="http://schemas.openxmlformats.org/presentationml/2006/ole">
              <p:oleObj spid="_x0000_s76838" name="Formula" r:id="rId15" imgW="386280" imgH="167760" progId="Equation.Ribbit">
                <p:embed/>
              </p:oleObj>
            </a:graphicData>
          </a:graphic>
        </p:graphicFrame>
        <p:sp>
          <p:nvSpPr>
            <p:cNvPr id="88" name="Freeform 87"/>
            <p:cNvSpPr/>
            <p:nvPr/>
          </p:nvSpPr>
          <p:spPr>
            <a:xfrm flipH="1">
              <a:off x="3648075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 flipH="1">
              <a:off x="4333875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 flipH="1">
              <a:off x="5857875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/>
            <p:cNvSpPr/>
            <p:nvPr/>
          </p:nvSpPr>
          <p:spPr>
            <a:xfrm flipH="1">
              <a:off x="5248275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2971800" y="1676400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67"/>
            <p:cNvGrpSpPr/>
            <p:nvPr/>
          </p:nvGrpSpPr>
          <p:grpSpPr>
            <a:xfrm>
              <a:off x="6743700" y="904875"/>
              <a:ext cx="228600" cy="847725"/>
              <a:chOff x="6743700" y="904875"/>
              <a:chExt cx="228600" cy="847725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6743700" y="904875"/>
                <a:ext cx="228600" cy="381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6781800" y="933450"/>
                <a:ext cx="152400" cy="1524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6781800" y="1095375"/>
                <a:ext cx="152400" cy="1524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/>
              <p:cNvCxnSpPr/>
              <p:nvPr/>
            </p:nvCxnSpPr>
            <p:spPr>
              <a:xfrm rot="5400000" flipH="1" flipV="1">
                <a:off x="6638925" y="1524000"/>
                <a:ext cx="4572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green/red case</a:t>
            </a:r>
            <a:endParaRPr lang="en-US" dirty="0"/>
          </a:p>
        </p:txBody>
      </p:sp>
      <p:graphicFrame>
        <p:nvGraphicFramePr>
          <p:cNvPr id="67616" name="Object 32"/>
          <p:cNvGraphicFramePr>
            <a:graphicFrameLocks noChangeAspect="1"/>
          </p:cNvGraphicFramePr>
          <p:nvPr/>
        </p:nvGraphicFramePr>
        <p:xfrm>
          <a:off x="2667000" y="2209800"/>
          <a:ext cx="825500" cy="252413"/>
        </p:xfrm>
        <a:graphic>
          <a:graphicData uri="http://schemas.openxmlformats.org/presentationml/2006/ole">
            <p:oleObj spid="_x0000_s77833" name="Formula" r:id="rId3" imgW="581760" imgH="177480" progId="Equation.Ribbit">
              <p:embed/>
            </p:oleObj>
          </a:graphicData>
        </a:graphic>
      </p:graphicFrame>
      <p:cxnSp>
        <p:nvCxnSpPr>
          <p:cNvPr id="53" name="Straight Arrow Connector 52"/>
          <p:cNvCxnSpPr/>
          <p:nvPr/>
        </p:nvCxnSpPr>
        <p:spPr>
          <a:xfrm>
            <a:off x="2819400" y="1295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7625" name="Object 18"/>
          <p:cNvGraphicFramePr>
            <a:graphicFrameLocks noChangeAspect="1"/>
          </p:cNvGraphicFramePr>
          <p:nvPr/>
        </p:nvGraphicFramePr>
        <p:xfrm>
          <a:off x="2820988" y="941388"/>
          <a:ext cx="327025" cy="279400"/>
        </p:xfrm>
        <a:graphic>
          <a:graphicData uri="http://schemas.openxmlformats.org/presentationml/2006/ole">
            <p:oleObj spid="_x0000_s77842" name="Formula" r:id="rId4" imgW="227520" imgH="193320" progId="Equation.Ribbit">
              <p:embed/>
            </p:oleObj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/>
        </p:nvGraphicFramePr>
        <p:xfrm>
          <a:off x="3733800" y="2168525"/>
          <a:ext cx="165100" cy="254000"/>
        </p:xfrm>
        <a:graphic>
          <a:graphicData uri="http://schemas.openxmlformats.org/presentationml/2006/ole">
            <p:oleObj spid="_x0000_s77847" name="Formula" r:id="rId5" imgW="110520" imgH="167760" progId="Equation.Ribbit">
              <p:embed/>
            </p:oleObj>
          </a:graphicData>
        </a:graphic>
      </p:graphicFrame>
      <p:graphicFrame>
        <p:nvGraphicFramePr>
          <p:cNvPr id="63" name="Object 2"/>
          <p:cNvGraphicFramePr>
            <a:graphicFrameLocks noChangeAspect="1"/>
          </p:cNvGraphicFramePr>
          <p:nvPr/>
        </p:nvGraphicFramePr>
        <p:xfrm>
          <a:off x="4406900" y="2168525"/>
          <a:ext cx="165100" cy="254000"/>
        </p:xfrm>
        <a:graphic>
          <a:graphicData uri="http://schemas.openxmlformats.org/presentationml/2006/ole">
            <p:oleObj spid="_x0000_s77848" name="Formula" r:id="rId6" imgW="110520" imgH="167760" progId="Equation.Ribbit">
              <p:embed/>
            </p:oleObj>
          </a:graphicData>
        </a:graphic>
      </p:graphicFrame>
      <p:graphicFrame>
        <p:nvGraphicFramePr>
          <p:cNvPr id="64" name="Object 2"/>
          <p:cNvGraphicFramePr>
            <a:graphicFrameLocks noChangeAspect="1"/>
          </p:cNvGraphicFramePr>
          <p:nvPr/>
        </p:nvGraphicFramePr>
        <p:xfrm>
          <a:off x="5257800" y="2168525"/>
          <a:ext cx="165100" cy="254000"/>
        </p:xfrm>
        <a:graphic>
          <a:graphicData uri="http://schemas.openxmlformats.org/presentationml/2006/ole">
            <p:oleObj spid="_x0000_s77849" name="Formula" r:id="rId7" imgW="110520" imgH="167760" progId="Equation.Ribbit">
              <p:embed/>
            </p:oleObj>
          </a:graphicData>
        </a:graphic>
      </p:graphicFrame>
      <p:graphicFrame>
        <p:nvGraphicFramePr>
          <p:cNvPr id="65" name="Object 2"/>
          <p:cNvGraphicFramePr>
            <a:graphicFrameLocks noChangeAspect="1"/>
          </p:cNvGraphicFramePr>
          <p:nvPr/>
        </p:nvGraphicFramePr>
        <p:xfrm>
          <a:off x="5943600" y="2168525"/>
          <a:ext cx="165100" cy="254000"/>
        </p:xfrm>
        <a:graphic>
          <a:graphicData uri="http://schemas.openxmlformats.org/presentationml/2006/ole">
            <p:oleObj spid="_x0000_s77850" name="Formula" r:id="rId8" imgW="110520" imgH="167760" progId="Equation.Ribbit">
              <p:embed/>
            </p:oleObj>
          </a:graphicData>
        </a:graphic>
      </p:graphicFrame>
      <p:sp>
        <p:nvSpPr>
          <p:cNvPr id="66" name="Rectangle 65"/>
          <p:cNvSpPr/>
          <p:nvPr/>
        </p:nvSpPr>
        <p:spPr>
          <a:xfrm>
            <a:off x="2209800" y="1371600"/>
            <a:ext cx="762000" cy="381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971800" y="1371600"/>
            <a:ext cx="914400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886200" y="1371600"/>
            <a:ext cx="762000" cy="381000"/>
          </a:xfrm>
          <a:prstGeom prst="rect">
            <a:avLst/>
          </a:prstGeom>
          <a:solidFill>
            <a:srgbClr val="79F2FF"/>
          </a:solidFill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1752600" y="1576387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934200" y="16002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1" name="Object 4"/>
          <p:cNvGraphicFramePr>
            <a:graphicFrameLocks noChangeAspect="1"/>
          </p:cNvGraphicFramePr>
          <p:nvPr/>
        </p:nvGraphicFramePr>
        <p:xfrm>
          <a:off x="1219200" y="1423988"/>
          <a:ext cx="485775" cy="252412"/>
        </p:xfrm>
        <a:graphic>
          <a:graphicData uri="http://schemas.openxmlformats.org/presentationml/2006/ole">
            <p:oleObj spid="_x0000_s77851" name="Formula" r:id="rId9" imgW="340560" imgH="177840" progId="Equation.Ribbit">
              <p:embed/>
            </p:oleObj>
          </a:graphicData>
        </a:graphic>
      </p:graphicFrame>
      <p:graphicFrame>
        <p:nvGraphicFramePr>
          <p:cNvPr id="72" name="Object 5"/>
          <p:cNvGraphicFramePr>
            <a:graphicFrameLocks noChangeAspect="1"/>
          </p:cNvGraphicFramePr>
          <p:nvPr/>
        </p:nvGraphicFramePr>
        <p:xfrm>
          <a:off x="7364412" y="1443038"/>
          <a:ext cx="560388" cy="252412"/>
        </p:xfrm>
        <a:graphic>
          <a:graphicData uri="http://schemas.openxmlformats.org/presentationml/2006/ole">
            <p:oleObj spid="_x0000_s77852" name="Formula" r:id="rId10" imgW="392760" imgH="177840" progId="Equation.Ribbit">
              <p:embed/>
            </p:oleObj>
          </a:graphicData>
        </a:graphic>
      </p:graphicFrame>
      <p:graphicFrame>
        <p:nvGraphicFramePr>
          <p:cNvPr id="73" name="Object 9"/>
          <p:cNvGraphicFramePr>
            <a:graphicFrameLocks noChangeAspect="1"/>
          </p:cNvGraphicFramePr>
          <p:nvPr/>
        </p:nvGraphicFramePr>
        <p:xfrm>
          <a:off x="2382838" y="1447800"/>
          <a:ext cx="423862" cy="252413"/>
        </p:xfrm>
        <a:graphic>
          <a:graphicData uri="http://schemas.openxmlformats.org/presentationml/2006/ole">
            <p:oleObj spid="_x0000_s77853" name="Formula" r:id="rId11" imgW="299880" imgH="177840" progId="Equation.Ribbit">
              <p:embed/>
            </p:oleObj>
          </a:graphicData>
        </a:graphic>
      </p:graphicFrame>
      <p:graphicFrame>
        <p:nvGraphicFramePr>
          <p:cNvPr id="74" name="Object 10"/>
          <p:cNvGraphicFramePr>
            <a:graphicFrameLocks noChangeAspect="1"/>
          </p:cNvGraphicFramePr>
          <p:nvPr/>
        </p:nvGraphicFramePr>
        <p:xfrm>
          <a:off x="3244850" y="1454150"/>
          <a:ext cx="509588" cy="239713"/>
        </p:xfrm>
        <a:graphic>
          <a:graphicData uri="http://schemas.openxmlformats.org/presentationml/2006/ole">
            <p:oleObj spid="_x0000_s77854" name="Formula" r:id="rId12" imgW="358200" imgH="167760" progId="Equation.Ribbit">
              <p:embed/>
            </p:oleObj>
          </a:graphicData>
        </a:graphic>
      </p:graphicFrame>
      <p:sp>
        <p:nvSpPr>
          <p:cNvPr id="75" name="Rectangle 74"/>
          <p:cNvSpPr/>
          <p:nvPr/>
        </p:nvSpPr>
        <p:spPr>
          <a:xfrm>
            <a:off x="4572000" y="1371600"/>
            <a:ext cx="914400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096000" y="1371600"/>
            <a:ext cx="762000" cy="381000"/>
          </a:xfrm>
          <a:prstGeom prst="rect">
            <a:avLst/>
          </a:prstGeom>
          <a:solidFill>
            <a:srgbClr val="79F2FF"/>
          </a:solidFill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7" name="Object 10"/>
          <p:cNvGraphicFramePr>
            <a:graphicFrameLocks noChangeAspect="1"/>
          </p:cNvGraphicFramePr>
          <p:nvPr/>
        </p:nvGraphicFramePr>
        <p:xfrm>
          <a:off x="4799013" y="1454150"/>
          <a:ext cx="512762" cy="239713"/>
        </p:xfrm>
        <a:graphic>
          <a:graphicData uri="http://schemas.openxmlformats.org/presentationml/2006/ole">
            <p:oleObj spid="_x0000_s77855" name="Formula" r:id="rId13" imgW="362160" imgH="167760" progId="Equation.Ribbit">
              <p:embed/>
            </p:oleObj>
          </a:graphicData>
        </a:graphic>
      </p:graphicFrame>
      <p:sp>
        <p:nvSpPr>
          <p:cNvPr id="78" name="TextBox 77"/>
          <p:cNvSpPr txBox="1"/>
          <p:nvPr/>
        </p:nvSpPr>
        <p:spPr>
          <a:xfrm>
            <a:off x="5638800" y="13716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graphicFrame>
        <p:nvGraphicFramePr>
          <p:cNvPr id="79" name="Object 10"/>
          <p:cNvGraphicFramePr>
            <a:graphicFrameLocks noChangeAspect="1"/>
          </p:cNvGraphicFramePr>
          <p:nvPr/>
        </p:nvGraphicFramePr>
        <p:xfrm>
          <a:off x="3997325" y="1463675"/>
          <a:ext cx="509588" cy="239713"/>
        </p:xfrm>
        <a:graphic>
          <a:graphicData uri="http://schemas.openxmlformats.org/presentationml/2006/ole">
            <p:oleObj spid="_x0000_s77856" name="Formula" r:id="rId14" imgW="360720" imgH="167760" progId="Equation.Ribbit">
              <p:embed/>
            </p:oleObj>
          </a:graphicData>
        </a:graphic>
      </p:graphicFrame>
      <p:graphicFrame>
        <p:nvGraphicFramePr>
          <p:cNvPr id="80" name="Object 10"/>
          <p:cNvGraphicFramePr>
            <a:graphicFrameLocks noChangeAspect="1"/>
          </p:cNvGraphicFramePr>
          <p:nvPr/>
        </p:nvGraphicFramePr>
        <p:xfrm>
          <a:off x="6224588" y="1465263"/>
          <a:ext cx="544512" cy="239712"/>
        </p:xfrm>
        <a:graphic>
          <a:graphicData uri="http://schemas.openxmlformats.org/presentationml/2006/ole">
            <p:oleObj spid="_x0000_s77857" name="Formula" r:id="rId15" imgW="386280" imgH="167760" progId="Equation.Ribbit">
              <p:embed/>
            </p:oleObj>
          </a:graphicData>
        </a:graphic>
      </p:graphicFrame>
      <p:sp>
        <p:nvSpPr>
          <p:cNvPr id="81" name="Freeform 80"/>
          <p:cNvSpPr/>
          <p:nvPr/>
        </p:nvSpPr>
        <p:spPr>
          <a:xfrm flipH="1">
            <a:off x="3648075" y="1676400"/>
            <a:ext cx="239486" cy="426720"/>
          </a:xfrm>
          <a:custGeom>
            <a:avLst/>
            <a:gdLst>
              <a:gd name="connsiteX0" fmla="*/ 0 w 444137"/>
              <a:gd name="connsiteY0" fmla="*/ 0 h 426720"/>
              <a:gd name="connsiteX1" fmla="*/ 0 w 444137"/>
              <a:gd name="connsiteY1" fmla="*/ 426720 h 426720"/>
              <a:gd name="connsiteX2" fmla="*/ 444137 w 444137"/>
              <a:gd name="connsiteY2" fmla="*/ 426720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426720">
                <a:moveTo>
                  <a:pt x="0" y="0"/>
                </a:moveTo>
                <a:lnTo>
                  <a:pt x="0" y="426720"/>
                </a:lnTo>
                <a:lnTo>
                  <a:pt x="444137" y="42672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/>
          <p:cNvSpPr/>
          <p:nvPr/>
        </p:nvSpPr>
        <p:spPr>
          <a:xfrm flipH="1">
            <a:off x="4333875" y="1676400"/>
            <a:ext cx="239486" cy="426720"/>
          </a:xfrm>
          <a:custGeom>
            <a:avLst/>
            <a:gdLst>
              <a:gd name="connsiteX0" fmla="*/ 0 w 444137"/>
              <a:gd name="connsiteY0" fmla="*/ 0 h 426720"/>
              <a:gd name="connsiteX1" fmla="*/ 0 w 444137"/>
              <a:gd name="connsiteY1" fmla="*/ 426720 h 426720"/>
              <a:gd name="connsiteX2" fmla="*/ 444137 w 444137"/>
              <a:gd name="connsiteY2" fmla="*/ 426720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426720">
                <a:moveTo>
                  <a:pt x="0" y="0"/>
                </a:moveTo>
                <a:lnTo>
                  <a:pt x="0" y="426720"/>
                </a:lnTo>
                <a:lnTo>
                  <a:pt x="444137" y="42672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/>
        </p:nvSpPr>
        <p:spPr>
          <a:xfrm flipH="1">
            <a:off x="5857875" y="1676400"/>
            <a:ext cx="239486" cy="426720"/>
          </a:xfrm>
          <a:custGeom>
            <a:avLst/>
            <a:gdLst>
              <a:gd name="connsiteX0" fmla="*/ 0 w 444137"/>
              <a:gd name="connsiteY0" fmla="*/ 0 h 426720"/>
              <a:gd name="connsiteX1" fmla="*/ 0 w 444137"/>
              <a:gd name="connsiteY1" fmla="*/ 426720 h 426720"/>
              <a:gd name="connsiteX2" fmla="*/ 444137 w 444137"/>
              <a:gd name="connsiteY2" fmla="*/ 426720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426720">
                <a:moveTo>
                  <a:pt x="0" y="0"/>
                </a:moveTo>
                <a:lnTo>
                  <a:pt x="0" y="426720"/>
                </a:lnTo>
                <a:lnTo>
                  <a:pt x="444137" y="42672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/>
          <p:cNvSpPr/>
          <p:nvPr/>
        </p:nvSpPr>
        <p:spPr>
          <a:xfrm flipH="1">
            <a:off x="5248275" y="1676400"/>
            <a:ext cx="239486" cy="426720"/>
          </a:xfrm>
          <a:custGeom>
            <a:avLst/>
            <a:gdLst>
              <a:gd name="connsiteX0" fmla="*/ 0 w 444137"/>
              <a:gd name="connsiteY0" fmla="*/ 0 h 426720"/>
              <a:gd name="connsiteX1" fmla="*/ 0 w 444137"/>
              <a:gd name="connsiteY1" fmla="*/ 426720 h 426720"/>
              <a:gd name="connsiteX2" fmla="*/ 444137 w 444137"/>
              <a:gd name="connsiteY2" fmla="*/ 426720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426720">
                <a:moveTo>
                  <a:pt x="0" y="0"/>
                </a:moveTo>
                <a:lnTo>
                  <a:pt x="0" y="426720"/>
                </a:lnTo>
                <a:lnTo>
                  <a:pt x="444137" y="42672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/>
          <p:cNvSpPr/>
          <p:nvPr/>
        </p:nvSpPr>
        <p:spPr>
          <a:xfrm>
            <a:off x="2971800" y="1676400"/>
            <a:ext cx="239486" cy="426720"/>
          </a:xfrm>
          <a:custGeom>
            <a:avLst/>
            <a:gdLst>
              <a:gd name="connsiteX0" fmla="*/ 0 w 444137"/>
              <a:gd name="connsiteY0" fmla="*/ 0 h 426720"/>
              <a:gd name="connsiteX1" fmla="*/ 0 w 444137"/>
              <a:gd name="connsiteY1" fmla="*/ 426720 h 426720"/>
              <a:gd name="connsiteX2" fmla="*/ 444137 w 444137"/>
              <a:gd name="connsiteY2" fmla="*/ 426720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426720">
                <a:moveTo>
                  <a:pt x="0" y="0"/>
                </a:moveTo>
                <a:lnTo>
                  <a:pt x="0" y="426720"/>
                </a:lnTo>
                <a:lnTo>
                  <a:pt x="444137" y="42672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67"/>
          <p:cNvGrpSpPr/>
          <p:nvPr/>
        </p:nvGrpSpPr>
        <p:grpSpPr>
          <a:xfrm>
            <a:off x="6743700" y="904875"/>
            <a:ext cx="228600" cy="847725"/>
            <a:chOff x="6743700" y="904875"/>
            <a:chExt cx="228600" cy="847725"/>
          </a:xfrm>
        </p:grpSpPr>
        <p:sp>
          <p:nvSpPr>
            <p:cNvPr id="87" name="Rectangle 86"/>
            <p:cNvSpPr/>
            <p:nvPr/>
          </p:nvSpPr>
          <p:spPr>
            <a:xfrm>
              <a:off x="6743700" y="904875"/>
              <a:ext cx="228600" cy="381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6781800" y="93345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6781800" y="1095375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/>
            <p:nvPr/>
          </p:nvCxnSpPr>
          <p:spPr>
            <a:xfrm rot="5400000" flipH="1" flipV="1">
              <a:off x="6638925" y="1524000"/>
              <a:ext cx="45720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77858" name="Object 34"/>
          <p:cNvGraphicFramePr>
            <a:graphicFrameLocks noChangeAspect="1"/>
          </p:cNvGraphicFramePr>
          <p:nvPr/>
        </p:nvGraphicFramePr>
        <p:xfrm>
          <a:off x="1063625" y="2940050"/>
          <a:ext cx="5641975" cy="3168650"/>
        </p:xfrm>
        <a:graphic>
          <a:graphicData uri="http://schemas.openxmlformats.org/presentationml/2006/ole">
            <p:oleObj spid="_x0000_s77858" name="Formula" r:id="rId16" imgW="3474720" imgH="1976400" progId="Equation.Ribbi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green/red case</a:t>
            </a:r>
            <a:endParaRPr lang="en-US" dirty="0"/>
          </a:p>
        </p:txBody>
      </p:sp>
      <p:graphicFrame>
        <p:nvGraphicFramePr>
          <p:cNvPr id="67616" name="Object 32"/>
          <p:cNvGraphicFramePr>
            <a:graphicFrameLocks noChangeAspect="1"/>
          </p:cNvGraphicFramePr>
          <p:nvPr/>
        </p:nvGraphicFramePr>
        <p:xfrm>
          <a:off x="2667000" y="2209800"/>
          <a:ext cx="825500" cy="252413"/>
        </p:xfrm>
        <a:graphic>
          <a:graphicData uri="http://schemas.openxmlformats.org/presentationml/2006/ole">
            <p:oleObj spid="_x0000_s142338" name="Formula" r:id="rId3" imgW="581760" imgH="177480" progId="Equation.Ribbit">
              <p:embed/>
            </p:oleObj>
          </a:graphicData>
        </a:graphic>
      </p:graphicFrame>
      <p:cxnSp>
        <p:nvCxnSpPr>
          <p:cNvPr id="53" name="Straight Arrow Connector 52"/>
          <p:cNvCxnSpPr/>
          <p:nvPr/>
        </p:nvCxnSpPr>
        <p:spPr>
          <a:xfrm>
            <a:off x="2819400" y="12954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7625" name="Object 18"/>
          <p:cNvGraphicFramePr>
            <a:graphicFrameLocks noChangeAspect="1"/>
          </p:cNvGraphicFramePr>
          <p:nvPr/>
        </p:nvGraphicFramePr>
        <p:xfrm>
          <a:off x="2820988" y="941388"/>
          <a:ext cx="327025" cy="279400"/>
        </p:xfrm>
        <a:graphic>
          <a:graphicData uri="http://schemas.openxmlformats.org/presentationml/2006/ole">
            <p:oleObj spid="_x0000_s142339" name="Formula" r:id="rId4" imgW="227520" imgH="193320" progId="Equation.Ribbit">
              <p:embed/>
            </p:oleObj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/>
        </p:nvGraphicFramePr>
        <p:xfrm>
          <a:off x="3733800" y="2168525"/>
          <a:ext cx="165100" cy="254000"/>
        </p:xfrm>
        <a:graphic>
          <a:graphicData uri="http://schemas.openxmlformats.org/presentationml/2006/ole">
            <p:oleObj spid="_x0000_s142340" name="Formula" r:id="rId5" imgW="110520" imgH="167760" progId="Equation.Ribbit">
              <p:embed/>
            </p:oleObj>
          </a:graphicData>
        </a:graphic>
      </p:graphicFrame>
      <p:graphicFrame>
        <p:nvGraphicFramePr>
          <p:cNvPr id="63" name="Object 2"/>
          <p:cNvGraphicFramePr>
            <a:graphicFrameLocks noChangeAspect="1"/>
          </p:cNvGraphicFramePr>
          <p:nvPr/>
        </p:nvGraphicFramePr>
        <p:xfrm>
          <a:off x="4406900" y="2168525"/>
          <a:ext cx="165100" cy="254000"/>
        </p:xfrm>
        <a:graphic>
          <a:graphicData uri="http://schemas.openxmlformats.org/presentationml/2006/ole">
            <p:oleObj spid="_x0000_s142341" name="Formula" r:id="rId6" imgW="110520" imgH="167760" progId="Equation.Ribbit">
              <p:embed/>
            </p:oleObj>
          </a:graphicData>
        </a:graphic>
      </p:graphicFrame>
      <p:graphicFrame>
        <p:nvGraphicFramePr>
          <p:cNvPr id="64" name="Object 2"/>
          <p:cNvGraphicFramePr>
            <a:graphicFrameLocks noChangeAspect="1"/>
          </p:cNvGraphicFramePr>
          <p:nvPr/>
        </p:nvGraphicFramePr>
        <p:xfrm>
          <a:off x="5257800" y="2168525"/>
          <a:ext cx="165100" cy="254000"/>
        </p:xfrm>
        <a:graphic>
          <a:graphicData uri="http://schemas.openxmlformats.org/presentationml/2006/ole">
            <p:oleObj spid="_x0000_s142342" name="Formula" r:id="rId7" imgW="110520" imgH="167760" progId="Equation.Ribbit">
              <p:embed/>
            </p:oleObj>
          </a:graphicData>
        </a:graphic>
      </p:graphicFrame>
      <p:graphicFrame>
        <p:nvGraphicFramePr>
          <p:cNvPr id="65" name="Object 2"/>
          <p:cNvGraphicFramePr>
            <a:graphicFrameLocks noChangeAspect="1"/>
          </p:cNvGraphicFramePr>
          <p:nvPr/>
        </p:nvGraphicFramePr>
        <p:xfrm>
          <a:off x="5943600" y="2168525"/>
          <a:ext cx="165100" cy="254000"/>
        </p:xfrm>
        <a:graphic>
          <a:graphicData uri="http://schemas.openxmlformats.org/presentationml/2006/ole">
            <p:oleObj spid="_x0000_s142343" name="Formula" r:id="rId8" imgW="110520" imgH="167760" progId="Equation.Ribbit">
              <p:embed/>
            </p:oleObj>
          </a:graphicData>
        </a:graphic>
      </p:graphicFrame>
      <p:sp>
        <p:nvSpPr>
          <p:cNvPr id="66" name="Rectangle 65"/>
          <p:cNvSpPr/>
          <p:nvPr/>
        </p:nvSpPr>
        <p:spPr>
          <a:xfrm>
            <a:off x="2209800" y="1371600"/>
            <a:ext cx="762000" cy="381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971800" y="1371600"/>
            <a:ext cx="914400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886200" y="1371600"/>
            <a:ext cx="762000" cy="381000"/>
          </a:xfrm>
          <a:prstGeom prst="rect">
            <a:avLst/>
          </a:prstGeom>
          <a:solidFill>
            <a:srgbClr val="79F2FF"/>
          </a:solidFill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1752600" y="1576387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934200" y="16002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1" name="Object 4"/>
          <p:cNvGraphicFramePr>
            <a:graphicFrameLocks noChangeAspect="1"/>
          </p:cNvGraphicFramePr>
          <p:nvPr/>
        </p:nvGraphicFramePr>
        <p:xfrm>
          <a:off x="1219200" y="1423988"/>
          <a:ext cx="485775" cy="252412"/>
        </p:xfrm>
        <a:graphic>
          <a:graphicData uri="http://schemas.openxmlformats.org/presentationml/2006/ole">
            <p:oleObj spid="_x0000_s142344" name="Formula" r:id="rId9" imgW="340560" imgH="177840" progId="Equation.Ribbit">
              <p:embed/>
            </p:oleObj>
          </a:graphicData>
        </a:graphic>
      </p:graphicFrame>
      <p:graphicFrame>
        <p:nvGraphicFramePr>
          <p:cNvPr id="72" name="Object 5"/>
          <p:cNvGraphicFramePr>
            <a:graphicFrameLocks noChangeAspect="1"/>
          </p:cNvGraphicFramePr>
          <p:nvPr/>
        </p:nvGraphicFramePr>
        <p:xfrm>
          <a:off x="7364412" y="1443038"/>
          <a:ext cx="560388" cy="252412"/>
        </p:xfrm>
        <a:graphic>
          <a:graphicData uri="http://schemas.openxmlformats.org/presentationml/2006/ole">
            <p:oleObj spid="_x0000_s142345" name="Formula" r:id="rId10" imgW="392760" imgH="177840" progId="Equation.Ribbit">
              <p:embed/>
            </p:oleObj>
          </a:graphicData>
        </a:graphic>
      </p:graphicFrame>
      <p:graphicFrame>
        <p:nvGraphicFramePr>
          <p:cNvPr id="73" name="Object 9"/>
          <p:cNvGraphicFramePr>
            <a:graphicFrameLocks noChangeAspect="1"/>
          </p:cNvGraphicFramePr>
          <p:nvPr/>
        </p:nvGraphicFramePr>
        <p:xfrm>
          <a:off x="2382838" y="1447800"/>
          <a:ext cx="423862" cy="252413"/>
        </p:xfrm>
        <a:graphic>
          <a:graphicData uri="http://schemas.openxmlformats.org/presentationml/2006/ole">
            <p:oleObj spid="_x0000_s142346" name="Formula" r:id="rId11" imgW="299880" imgH="177840" progId="Equation.Ribbit">
              <p:embed/>
            </p:oleObj>
          </a:graphicData>
        </a:graphic>
      </p:graphicFrame>
      <p:graphicFrame>
        <p:nvGraphicFramePr>
          <p:cNvPr id="74" name="Object 10"/>
          <p:cNvGraphicFramePr>
            <a:graphicFrameLocks noChangeAspect="1"/>
          </p:cNvGraphicFramePr>
          <p:nvPr/>
        </p:nvGraphicFramePr>
        <p:xfrm>
          <a:off x="3244850" y="1454150"/>
          <a:ext cx="509588" cy="239713"/>
        </p:xfrm>
        <a:graphic>
          <a:graphicData uri="http://schemas.openxmlformats.org/presentationml/2006/ole">
            <p:oleObj spid="_x0000_s142347" name="Formula" r:id="rId12" imgW="358200" imgH="167760" progId="Equation.Ribbit">
              <p:embed/>
            </p:oleObj>
          </a:graphicData>
        </a:graphic>
      </p:graphicFrame>
      <p:sp>
        <p:nvSpPr>
          <p:cNvPr id="75" name="Rectangle 74"/>
          <p:cNvSpPr/>
          <p:nvPr/>
        </p:nvSpPr>
        <p:spPr>
          <a:xfrm>
            <a:off x="4572000" y="1371600"/>
            <a:ext cx="914400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096000" y="1371600"/>
            <a:ext cx="762000" cy="381000"/>
          </a:xfrm>
          <a:prstGeom prst="rect">
            <a:avLst/>
          </a:prstGeom>
          <a:solidFill>
            <a:srgbClr val="79F2FF"/>
          </a:solidFill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7" name="Object 10"/>
          <p:cNvGraphicFramePr>
            <a:graphicFrameLocks noChangeAspect="1"/>
          </p:cNvGraphicFramePr>
          <p:nvPr/>
        </p:nvGraphicFramePr>
        <p:xfrm>
          <a:off x="4799013" y="1454150"/>
          <a:ext cx="512762" cy="239713"/>
        </p:xfrm>
        <a:graphic>
          <a:graphicData uri="http://schemas.openxmlformats.org/presentationml/2006/ole">
            <p:oleObj spid="_x0000_s142348" name="Formula" r:id="rId13" imgW="362160" imgH="167760" progId="Equation.Ribbit">
              <p:embed/>
            </p:oleObj>
          </a:graphicData>
        </a:graphic>
      </p:graphicFrame>
      <p:sp>
        <p:nvSpPr>
          <p:cNvPr id="78" name="TextBox 77"/>
          <p:cNvSpPr txBox="1"/>
          <p:nvPr/>
        </p:nvSpPr>
        <p:spPr>
          <a:xfrm>
            <a:off x="5638800" y="13716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graphicFrame>
        <p:nvGraphicFramePr>
          <p:cNvPr id="79" name="Object 10"/>
          <p:cNvGraphicFramePr>
            <a:graphicFrameLocks noChangeAspect="1"/>
          </p:cNvGraphicFramePr>
          <p:nvPr/>
        </p:nvGraphicFramePr>
        <p:xfrm>
          <a:off x="3997325" y="1463675"/>
          <a:ext cx="509588" cy="239713"/>
        </p:xfrm>
        <a:graphic>
          <a:graphicData uri="http://schemas.openxmlformats.org/presentationml/2006/ole">
            <p:oleObj spid="_x0000_s142349" name="Formula" r:id="rId14" imgW="360720" imgH="167760" progId="Equation.Ribbit">
              <p:embed/>
            </p:oleObj>
          </a:graphicData>
        </a:graphic>
      </p:graphicFrame>
      <p:graphicFrame>
        <p:nvGraphicFramePr>
          <p:cNvPr id="80" name="Object 10"/>
          <p:cNvGraphicFramePr>
            <a:graphicFrameLocks noChangeAspect="1"/>
          </p:cNvGraphicFramePr>
          <p:nvPr/>
        </p:nvGraphicFramePr>
        <p:xfrm>
          <a:off x="6224588" y="1465263"/>
          <a:ext cx="544512" cy="239712"/>
        </p:xfrm>
        <a:graphic>
          <a:graphicData uri="http://schemas.openxmlformats.org/presentationml/2006/ole">
            <p:oleObj spid="_x0000_s142350" name="Formula" r:id="rId15" imgW="386280" imgH="167760" progId="Equation.Ribbit">
              <p:embed/>
            </p:oleObj>
          </a:graphicData>
        </a:graphic>
      </p:graphicFrame>
      <p:sp>
        <p:nvSpPr>
          <p:cNvPr id="81" name="Freeform 80"/>
          <p:cNvSpPr/>
          <p:nvPr/>
        </p:nvSpPr>
        <p:spPr>
          <a:xfrm flipH="1">
            <a:off x="3648075" y="1676400"/>
            <a:ext cx="239486" cy="426720"/>
          </a:xfrm>
          <a:custGeom>
            <a:avLst/>
            <a:gdLst>
              <a:gd name="connsiteX0" fmla="*/ 0 w 444137"/>
              <a:gd name="connsiteY0" fmla="*/ 0 h 426720"/>
              <a:gd name="connsiteX1" fmla="*/ 0 w 444137"/>
              <a:gd name="connsiteY1" fmla="*/ 426720 h 426720"/>
              <a:gd name="connsiteX2" fmla="*/ 444137 w 444137"/>
              <a:gd name="connsiteY2" fmla="*/ 426720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426720">
                <a:moveTo>
                  <a:pt x="0" y="0"/>
                </a:moveTo>
                <a:lnTo>
                  <a:pt x="0" y="426720"/>
                </a:lnTo>
                <a:lnTo>
                  <a:pt x="444137" y="42672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/>
          <p:cNvSpPr/>
          <p:nvPr/>
        </p:nvSpPr>
        <p:spPr>
          <a:xfrm flipH="1">
            <a:off x="4333875" y="1676400"/>
            <a:ext cx="239486" cy="426720"/>
          </a:xfrm>
          <a:custGeom>
            <a:avLst/>
            <a:gdLst>
              <a:gd name="connsiteX0" fmla="*/ 0 w 444137"/>
              <a:gd name="connsiteY0" fmla="*/ 0 h 426720"/>
              <a:gd name="connsiteX1" fmla="*/ 0 w 444137"/>
              <a:gd name="connsiteY1" fmla="*/ 426720 h 426720"/>
              <a:gd name="connsiteX2" fmla="*/ 444137 w 444137"/>
              <a:gd name="connsiteY2" fmla="*/ 426720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426720">
                <a:moveTo>
                  <a:pt x="0" y="0"/>
                </a:moveTo>
                <a:lnTo>
                  <a:pt x="0" y="426720"/>
                </a:lnTo>
                <a:lnTo>
                  <a:pt x="444137" y="42672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/>
        </p:nvSpPr>
        <p:spPr>
          <a:xfrm flipH="1">
            <a:off x="5857875" y="1676400"/>
            <a:ext cx="239486" cy="426720"/>
          </a:xfrm>
          <a:custGeom>
            <a:avLst/>
            <a:gdLst>
              <a:gd name="connsiteX0" fmla="*/ 0 w 444137"/>
              <a:gd name="connsiteY0" fmla="*/ 0 h 426720"/>
              <a:gd name="connsiteX1" fmla="*/ 0 w 444137"/>
              <a:gd name="connsiteY1" fmla="*/ 426720 h 426720"/>
              <a:gd name="connsiteX2" fmla="*/ 444137 w 444137"/>
              <a:gd name="connsiteY2" fmla="*/ 426720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426720">
                <a:moveTo>
                  <a:pt x="0" y="0"/>
                </a:moveTo>
                <a:lnTo>
                  <a:pt x="0" y="426720"/>
                </a:lnTo>
                <a:lnTo>
                  <a:pt x="444137" y="42672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/>
          <p:cNvSpPr/>
          <p:nvPr/>
        </p:nvSpPr>
        <p:spPr>
          <a:xfrm flipH="1">
            <a:off x="5248275" y="1676400"/>
            <a:ext cx="239486" cy="426720"/>
          </a:xfrm>
          <a:custGeom>
            <a:avLst/>
            <a:gdLst>
              <a:gd name="connsiteX0" fmla="*/ 0 w 444137"/>
              <a:gd name="connsiteY0" fmla="*/ 0 h 426720"/>
              <a:gd name="connsiteX1" fmla="*/ 0 w 444137"/>
              <a:gd name="connsiteY1" fmla="*/ 426720 h 426720"/>
              <a:gd name="connsiteX2" fmla="*/ 444137 w 444137"/>
              <a:gd name="connsiteY2" fmla="*/ 426720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426720">
                <a:moveTo>
                  <a:pt x="0" y="0"/>
                </a:moveTo>
                <a:lnTo>
                  <a:pt x="0" y="426720"/>
                </a:lnTo>
                <a:lnTo>
                  <a:pt x="444137" y="42672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/>
          <p:cNvSpPr/>
          <p:nvPr/>
        </p:nvSpPr>
        <p:spPr>
          <a:xfrm>
            <a:off x="2971800" y="1676400"/>
            <a:ext cx="239486" cy="426720"/>
          </a:xfrm>
          <a:custGeom>
            <a:avLst/>
            <a:gdLst>
              <a:gd name="connsiteX0" fmla="*/ 0 w 444137"/>
              <a:gd name="connsiteY0" fmla="*/ 0 h 426720"/>
              <a:gd name="connsiteX1" fmla="*/ 0 w 444137"/>
              <a:gd name="connsiteY1" fmla="*/ 426720 h 426720"/>
              <a:gd name="connsiteX2" fmla="*/ 444137 w 444137"/>
              <a:gd name="connsiteY2" fmla="*/ 426720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426720">
                <a:moveTo>
                  <a:pt x="0" y="0"/>
                </a:moveTo>
                <a:lnTo>
                  <a:pt x="0" y="426720"/>
                </a:lnTo>
                <a:lnTo>
                  <a:pt x="444137" y="42672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67"/>
          <p:cNvGrpSpPr/>
          <p:nvPr/>
        </p:nvGrpSpPr>
        <p:grpSpPr>
          <a:xfrm>
            <a:off x="6743700" y="904875"/>
            <a:ext cx="228600" cy="847725"/>
            <a:chOff x="6743700" y="904875"/>
            <a:chExt cx="228600" cy="847725"/>
          </a:xfrm>
        </p:grpSpPr>
        <p:sp>
          <p:nvSpPr>
            <p:cNvPr id="87" name="Rectangle 86"/>
            <p:cNvSpPr/>
            <p:nvPr/>
          </p:nvSpPr>
          <p:spPr>
            <a:xfrm>
              <a:off x="6743700" y="904875"/>
              <a:ext cx="228600" cy="381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6781800" y="93345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6781800" y="1095375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/>
            <p:nvPr/>
          </p:nvCxnSpPr>
          <p:spPr>
            <a:xfrm rot="5400000" flipH="1" flipV="1">
              <a:off x="6638925" y="1524000"/>
              <a:ext cx="45720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77858" name="Object 34"/>
          <p:cNvGraphicFramePr>
            <a:graphicFrameLocks noChangeAspect="1"/>
          </p:cNvGraphicFramePr>
          <p:nvPr/>
        </p:nvGraphicFramePr>
        <p:xfrm>
          <a:off x="1295400" y="2667000"/>
          <a:ext cx="6629400" cy="4075127"/>
        </p:xfrm>
        <a:graphic>
          <a:graphicData uri="http://schemas.openxmlformats.org/presentationml/2006/ole">
            <p:oleObj spid="_x0000_s142351" name="Formula" r:id="rId16" imgW="4683960" imgH="2916000" progId="Equation.Ribbit">
              <p:embed/>
            </p:oleObj>
          </a:graphicData>
        </a:graphic>
      </p:graphicFrame>
      <p:sp>
        <p:nvSpPr>
          <p:cNvPr id="36" name="Rectangle 35"/>
          <p:cNvSpPr/>
          <p:nvPr/>
        </p:nvSpPr>
        <p:spPr>
          <a:xfrm>
            <a:off x="228600" y="914400"/>
            <a:ext cx="8686800" cy="5791200"/>
          </a:xfrm>
          <a:prstGeom prst="rect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graphicFrame>
        <p:nvGraphicFramePr>
          <p:cNvPr id="121857" name="Object 1"/>
          <p:cNvGraphicFramePr>
            <a:graphicFrameLocks noChangeAspect="1"/>
          </p:cNvGraphicFramePr>
          <p:nvPr/>
        </p:nvGraphicFramePr>
        <p:xfrm>
          <a:off x="382588" y="1219200"/>
          <a:ext cx="8388350" cy="2941638"/>
        </p:xfrm>
        <a:graphic>
          <a:graphicData uri="http://schemas.openxmlformats.org/presentationml/2006/ole">
            <p:oleObj spid="_x0000_s121857" name="Formula" r:id="rId3" imgW="5083920" imgH="1799640" progId="Equation.Ribbi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#1 : Real-time estimation of delays</a:t>
            </a:r>
            <a:endParaRPr lang="en-US" dirty="0"/>
          </a:p>
        </p:txBody>
      </p:sp>
      <p:graphicFrame>
        <p:nvGraphicFramePr>
          <p:cNvPr id="120834" name="Object 2"/>
          <p:cNvGraphicFramePr>
            <a:graphicFrameLocks noChangeAspect="1"/>
          </p:cNvGraphicFramePr>
          <p:nvPr/>
        </p:nvGraphicFramePr>
        <p:xfrm>
          <a:off x="257175" y="1206500"/>
          <a:ext cx="8642350" cy="5272088"/>
        </p:xfrm>
        <a:graphic>
          <a:graphicData uri="http://schemas.openxmlformats.org/presentationml/2006/ole">
            <p:oleObj spid="_x0000_s120834" name="Formula" r:id="rId3" imgW="5237640" imgH="3227400" progId="Equation.Ribbi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#2 : Macroscopic simulation</a:t>
            </a:r>
            <a:endParaRPr lang="en-US" dirty="0"/>
          </a:p>
        </p:txBody>
      </p:sp>
      <p:graphicFrame>
        <p:nvGraphicFramePr>
          <p:cNvPr id="119809" name="Object 1"/>
          <p:cNvGraphicFramePr>
            <a:graphicFrameLocks noChangeAspect="1"/>
          </p:cNvGraphicFramePr>
          <p:nvPr/>
        </p:nvGraphicFramePr>
        <p:xfrm>
          <a:off x="601663" y="1143000"/>
          <a:ext cx="7974012" cy="1290637"/>
        </p:xfrm>
        <a:graphic>
          <a:graphicData uri="http://schemas.openxmlformats.org/presentationml/2006/ole">
            <p:oleObj spid="_x0000_s119809" name="Formula" r:id="rId3" imgW="4832640" imgH="791280" progId="Equation.Ribbi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green/red case: An example</a:t>
            </a:r>
            <a:endParaRPr lang="en-US" dirty="0"/>
          </a:p>
        </p:txBody>
      </p:sp>
      <p:pic>
        <p:nvPicPr>
          <p:cNvPr id="133130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752" y="2514600"/>
            <a:ext cx="4264533" cy="4108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31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719072"/>
            <a:ext cx="3952494" cy="500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/>
          <p:nvPr/>
        </p:nvSpPr>
        <p:spPr>
          <a:xfrm>
            <a:off x="7162800" y="877669"/>
            <a:ext cx="1827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 = 20 sec</a:t>
            </a:r>
          </a:p>
          <a:p>
            <a:r>
              <a:rPr lang="en-US" dirty="0" smtClean="0"/>
              <a:t>Green split = 50%</a:t>
            </a:r>
            <a:endParaRPr lang="en-US" dirty="0"/>
          </a:p>
        </p:txBody>
      </p:sp>
      <p:grpSp>
        <p:nvGrpSpPr>
          <p:cNvPr id="3" name="Group 38"/>
          <p:cNvGrpSpPr/>
          <p:nvPr/>
        </p:nvGrpSpPr>
        <p:grpSpPr>
          <a:xfrm>
            <a:off x="2971800" y="1066800"/>
            <a:ext cx="4114799" cy="304800"/>
            <a:chOff x="533401" y="990600"/>
            <a:chExt cx="4114799" cy="304800"/>
          </a:xfrm>
        </p:grpSpPr>
        <p:graphicFrame>
          <p:nvGraphicFramePr>
            <p:cNvPr id="41" name="Object 4"/>
            <p:cNvGraphicFramePr>
              <a:graphicFrameLocks noChangeAspect="1"/>
            </p:cNvGraphicFramePr>
            <p:nvPr/>
          </p:nvGraphicFramePr>
          <p:xfrm>
            <a:off x="533401" y="1035050"/>
            <a:ext cx="857250" cy="241300"/>
          </p:xfrm>
          <a:graphic>
            <a:graphicData uri="http://schemas.openxmlformats.org/presentationml/2006/ole">
              <p:oleObj spid="_x0000_s78850" name="Formula" r:id="rId5" imgW="601920" imgH="170280" progId="Equation.Ribbit">
                <p:embed/>
              </p:oleObj>
            </a:graphicData>
          </a:graphic>
        </p:graphicFrame>
        <p:sp>
          <p:nvSpPr>
            <p:cNvPr id="42" name="Rectangle 41"/>
            <p:cNvSpPr/>
            <p:nvPr/>
          </p:nvSpPr>
          <p:spPr>
            <a:xfrm rot="5400000">
              <a:off x="2933700" y="-38100"/>
              <a:ext cx="152400" cy="2362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rot="10800000" flipH="1" flipV="1">
              <a:off x="4343400" y="1142206"/>
              <a:ext cx="304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 flipH="1" flipV="1">
              <a:off x="1447800" y="1143000"/>
              <a:ext cx="304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2895600" y="1104900"/>
              <a:ext cx="1143000" cy="762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un 45"/>
            <p:cNvSpPr/>
            <p:nvPr/>
          </p:nvSpPr>
          <p:spPr>
            <a:xfrm>
              <a:off x="3943350" y="990600"/>
              <a:ext cx="304800" cy="304800"/>
            </a:xfrm>
            <a:prstGeom prst="sun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6172200" y="4994240"/>
            <a:ext cx="2471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Total delay = 1.45 veh.hr</a:t>
            </a:r>
            <a:endParaRPr lang="en-US" dirty="0"/>
          </a:p>
        </p:txBody>
      </p:sp>
      <p:grpSp>
        <p:nvGrpSpPr>
          <p:cNvPr id="4" name="Group 47"/>
          <p:cNvGrpSpPr/>
          <p:nvPr/>
        </p:nvGrpSpPr>
        <p:grpSpPr>
          <a:xfrm>
            <a:off x="914400" y="968375"/>
            <a:ext cx="1958975" cy="1470024"/>
            <a:chOff x="914400" y="968375"/>
            <a:chExt cx="1958975" cy="1470024"/>
          </a:xfrm>
        </p:grpSpPr>
        <p:cxnSp>
          <p:nvCxnSpPr>
            <p:cNvPr id="49" name="Straight Arrow Connector 48"/>
            <p:cNvCxnSpPr/>
            <p:nvPr/>
          </p:nvCxnSpPr>
          <p:spPr>
            <a:xfrm rot="5400000" flipH="1" flipV="1">
              <a:off x="898145" y="1482674"/>
              <a:ext cx="1029922" cy="13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1413106" y="1997665"/>
              <a:ext cx="1460269" cy="12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 flipH="1" flipV="1">
              <a:off x="1146292" y="1476892"/>
              <a:ext cx="787586" cy="2539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667066" y="1210078"/>
              <a:ext cx="952349" cy="78758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0800000">
              <a:off x="1346039" y="1209623"/>
              <a:ext cx="3320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>
              <a:off x="1167190" y="1584267"/>
              <a:ext cx="10217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14400" y="1073389"/>
              <a:ext cx="479440" cy="275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1500</a:t>
              </a:r>
              <a:endParaRPr lang="en-US" sz="1400" dirty="0"/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1413106" y="1997665"/>
              <a:ext cx="1460269" cy="12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 rot="17797371">
              <a:off x="1499202" y="2098601"/>
              <a:ext cx="328435" cy="268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25</a:t>
              </a:r>
              <a:endParaRPr lang="en-US" sz="1400" dirty="0"/>
            </a:p>
          </p:txBody>
        </p:sp>
        <p:sp>
          <p:nvSpPr>
            <p:cNvPr id="58" name="TextBox 57"/>
            <p:cNvSpPr txBox="1"/>
            <p:nvPr/>
          </p:nvSpPr>
          <p:spPr>
            <a:xfrm rot="17797371">
              <a:off x="2346542" y="2099233"/>
              <a:ext cx="410115" cy="268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</a:t>
              </a:r>
              <a:endParaRPr lang="en-US" sz="1400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2543175" y="1914525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600200" y="11430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09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752" y="2514600"/>
            <a:ext cx="4264533" cy="4108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green/red case: An example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162800" y="877669"/>
            <a:ext cx="1827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 = 100 sec</a:t>
            </a:r>
          </a:p>
          <a:p>
            <a:r>
              <a:rPr lang="en-US" dirty="0" smtClean="0"/>
              <a:t>Green split = 50%</a:t>
            </a:r>
            <a:endParaRPr lang="en-US" dirty="0"/>
          </a:p>
        </p:txBody>
      </p:sp>
      <p:pic>
        <p:nvPicPr>
          <p:cNvPr id="132110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719072"/>
            <a:ext cx="3952494" cy="500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36"/>
          <p:cNvGrpSpPr/>
          <p:nvPr/>
        </p:nvGrpSpPr>
        <p:grpSpPr>
          <a:xfrm>
            <a:off x="2971800" y="1066800"/>
            <a:ext cx="4114799" cy="304800"/>
            <a:chOff x="533401" y="990600"/>
            <a:chExt cx="4114799" cy="304800"/>
          </a:xfrm>
        </p:grpSpPr>
        <p:graphicFrame>
          <p:nvGraphicFramePr>
            <p:cNvPr id="39" name="Object 4"/>
            <p:cNvGraphicFramePr>
              <a:graphicFrameLocks noChangeAspect="1"/>
            </p:cNvGraphicFramePr>
            <p:nvPr/>
          </p:nvGraphicFramePr>
          <p:xfrm>
            <a:off x="533401" y="1035050"/>
            <a:ext cx="857250" cy="241300"/>
          </p:xfrm>
          <a:graphic>
            <a:graphicData uri="http://schemas.openxmlformats.org/presentationml/2006/ole">
              <p:oleObj spid="_x0000_s79874" name="Formula" r:id="rId5" imgW="601920" imgH="170280" progId="Equation.Ribbit">
                <p:embed/>
              </p:oleObj>
            </a:graphicData>
          </a:graphic>
        </p:graphicFrame>
        <p:sp>
          <p:nvSpPr>
            <p:cNvPr id="40" name="Rectangle 39"/>
            <p:cNvSpPr/>
            <p:nvPr/>
          </p:nvSpPr>
          <p:spPr>
            <a:xfrm rot="5400000">
              <a:off x="2933700" y="-38100"/>
              <a:ext cx="152400" cy="2362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rot="10800000" flipH="1" flipV="1">
              <a:off x="4343400" y="1142206"/>
              <a:ext cx="304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10800000" flipH="1" flipV="1">
              <a:off x="1447800" y="1143000"/>
              <a:ext cx="304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2895600" y="1104900"/>
              <a:ext cx="1143000" cy="762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Sun 43"/>
            <p:cNvSpPr/>
            <p:nvPr/>
          </p:nvSpPr>
          <p:spPr>
            <a:xfrm>
              <a:off x="3943350" y="990600"/>
              <a:ext cx="304800" cy="304800"/>
            </a:xfrm>
            <a:prstGeom prst="sun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6172200" y="4994240"/>
            <a:ext cx="2471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Total delay = 1.85 veh.hr</a:t>
            </a:r>
            <a:endParaRPr lang="en-US" dirty="0"/>
          </a:p>
        </p:txBody>
      </p:sp>
      <p:grpSp>
        <p:nvGrpSpPr>
          <p:cNvPr id="4" name="Group 61"/>
          <p:cNvGrpSpPr/>
          <p:nvPr/>
        </p:nvGrpSpPr>
        <p:grpSpPr>
          <a:xfrm>
            <a:off x="914400" y="968375"/>
            <a:ext cx="1958975" cy="1470024"/>
            <a:chOff x="914400" y="968375"/>
            <a:chExt cx="1958975" cy="1470024"/>
          </a:xfrm>
        </p:grpSpPr>
        <p:cxnSp>
          <p:nvCxnSpPr>
            <p:cNvPr id="47" name="Straight Arrow Connector 46"/>
            <p:cNvCxnSpPr/>
            <p:nvPr/>
          </p:nvCxnSpPr>
          <p:spPr>
            <a:xfrm rot="5400000" flipH="1" flipV="1">
              <a:off x="898145" y="1482674"/>
              <a:ext cx="1029922" cy="13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1413106" y="1997665"/>
              <a:ext cx="1460269" cy="12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 flipH="1" flipV="1">
              <a:off x="1146292" y="1476892"/>
              <a:ext cx="787586" cy="2539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667066" y="1210078"/>
              <a:ext cx="952349" cy="78758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0800000">
              <a:off x="1346039" y="1209623"/>
              <a:ext cx="3320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1167190" y="1584267"/>
              <a:ext cx="10217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914400" y="1073389"/>
              <a:ext cx="479440" cy="275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1500</a:t>
              </a:r>
              <a:endParaRPr lang="en-US" sz="1400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1413106" y="1997665"/>
              <a:ext cx="1460269" cy="12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 rot="17797371">
              <a:off x="1499202" y="2098601"/>
              <a:ext cx="328435" cy="268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25</a:t>
              </a:r>
              <a:endParaRPr lang="en-US" sz="1400" dirty="0"/>
            </a:p>
          </p:txBody>
        </p:sp>
        <p:sp>
          <p:nvSpPr>
            <p:cNvPr id="61" name="TextBox 60"/>
            <p:cNvSpPr txBox="1"/>
            <p:nvPr/>
          </p:nvSpPr>
          <p:spPr>
            <a:xfrm rot="17797371">
              <a:off x="2346542" y="2099233"/>
              <a:ext cx="410115" cy="268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</a:t>
              </a:r>
              <a:endParaRPr lang="en-US" sz="14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543175" y="1914525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600200" y="11430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3600" dirty="0" smtClean="0"/>
          </a:p>
          <a:p>
            <a:pPr algn="ctr">
              <a:buNone/>
            </a:pPr>
            <a:endParaRPr lang="en-US" sz="3600" dirty="0" smtClean="0"/>
          </a:p>
          <a:p>
            <a:pPr algn="ctr">
              <a:buNone/>
            </a:pPr>
            <a:r>
              <a:rPr lang="en-US" sz="3600" dirty="0" smtClean="0"/>
              <a:t>Part I: </a:t>
            </a:r>
          </a:p>
          <a:p>
            <a:pPr algn="ctr">
              <a:buNone/>
            </a:pPr>
            <a:r>
              <a:rPr lang="en-US" sz="3600" dirty="0" smtClean="0"/>
              <a:t>Call event generation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The general case with triangular F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rot="5400000" flipH="1" flipV="1">
            <a:off x="898145" y="1482674"/>
            <a:ext cx="1029922" cy="13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413106" y="1997665"/>
            <a:ext cx="1460269" cy="12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 flipH="1" flipV="1">
            <a:off x="1146292" y="1476892"/>
            <a:ext cx="787586" cy="2539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67066" y="1210078"/>
            <a:ext cx="952349" cy="7875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10800000">
            <a:off x="1346039" y="1209623"/>
            <a:ext cx="3320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1167190" y="1584267"/>
            <a:ext cx="1021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1178913" y="1720501"/>
            <a:ext cx="749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14400" y="1073389"/>
            <a:ext cx="479440" cy="275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1500</a:t>
            </a:r>
            <a:endParaRPr lang="en-US" sz="14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1359873" y="1550209"/>
            <a:ext cx="7968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090338" y="1558723"/>
            <a:ext cx="539548" cy="44276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413106" y="1997665"/>
            <a:ext cx="1460269" cy="12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7797371">
            <a:off x="1499202" y="2098601"/>
            <a:ext cx="328435" cy="268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25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 rot="17797371">
            <a:off x="1324887" y="2095308"/>
            <a:ext cx="328435" cy="268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 rot="17797371">
            <a:off x="2346542" y="2099233"/>
            <a:ext cx="410115" cy="268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100</a:t>
            </a:r>
            <a:endParaRPr lang="en-US" sz="1400" dirty="0"/>
          </a:p>
        </p:txBody>
      </p:sp>
      <p:graphicFrame>
        <p:nvGraphicFramePr>
          <p:cNvPr id="47" name="Object 4"/>
          <p:cNvGraphicFramePr>
            <a:graphicFrameLocks noChangeAspect="1"/>
          </p:cNvGraphicFramePr>
          <p:nvPr/>
        </p:nvGraphicFramePr>
        <p:xfrm>
          <a:off x="2895600" y="1111250"/>
          <a:ext cx="963612" cy="241300"/>
        </p:xfrm>
        <a:graphic>
          <a:graphicData uri="http://schemas.openxmlformats.org/presentationml/2006/ole">
            <p:oleObj spid="_x0000_s80898" name="Formula" r:id="rId3" imgW="676800" imgH="170280" progId="Equation.Ribbit">
              <p:embed/>
            </p:oleObj>
          </a:graphicData>
        </a:graphic>
      </p:graphicFrame>
      <p:sp>
        <p:nvSpPr>
          <p:cNvPr id="48" name="Rectangle 47"/>
          <p:cNvSpPr/>
          <p:nvPr/>
        </p:nvSpPr>
        <p:spPr>
          <a:xfrm rot="5400000">
            <a:off x="5372099" y="38100"/>
            <a:ext cx="152400" cy="236220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rot="10800000" flipH="1" flipV="1">
            <a:off x="6781799" y="12184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10800000" flipH="1" flipV="1">
            <a:off x="3886199" y="12192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33999" y="1181100"/>
            <a:ext cx="1143000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6381749" y="1066800"/>
            <a:ext cx="304800" cy="304800"/>
          </a:xfrm>
          <a:prstGeom prst="sun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487151" y="1482091"/>
            <a:ext cx="132812" cy="13623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066" name="Object 2"/>
          <p:cNvGraphicFramePr>
            <a:graphicFrameLocks noChangeAspect="1"/>
          </p:cNvGraphicFramePr>
          <p:nvPr/>
        </p:nvGraphicFramePr>
        <p:xfrm>
          <a:off x="2708275" y="1095375"/>
          <a:ext cx="4051300" cy="250825"/>
        </p:xfrm>
        <a:graphic>
          <a:graphicData uri="http://schemas.openxmlformats.org/presentationml/2006/ole">
            <p:oleObj spid="_x0000_s81922" name="Formula" r:id="rId3" imgW="2856600" imgH="177480" progId="Equation.Ribbit">
              <p:embed/>
            </p:oleObj>
          </a:graphicData>
        </a:graphic>
      </p:graphicFrame>
      <p:cxnSp>
        <p:nvCxnSpPr>
          <p:cNvPr id="12" name="Straight Connector 11"/>
          <p:cNvCxnSpPr/>
          <p:nvPr/>
        </p:nvCxnSpPr>
        <p:spPr>
          <a:xfrm rot="5400000">
            <a:off x="2819400" y="3330575"/>
            <a:ext cx="3505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3400" y="1958975"/>
            <a:ext cx="8229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8067" name="Object 3"/>
          <p:cNvGraphicFramePr>
            <a:graphicFrameLocks noChangeAspect="1"/>
          </p:cNvGraphicFramePr>
          <p:nvPr/>
        </p:nvGraphicFramePr>
        <p:xfrm>
          <a:off x="588963" y="2238375"/>
          <a:ext cx="3411537" cy="252413"/>
        </p:xfrm>
        <a:graphic>
          <a:graphicData uri="http://schemas.openxmlformats.org/presentationml/2006/ole">
            <p:oleObj spid="_x0000_s81923" name="Formula" r:id="rId4" imgW="2404800" imgH="177480" progId="Equation.Ribbit">
              <p:embed/>
            </p:oleObj>
          </a:graphicData>
        </a:graphic>
      </p:graphicFrame>
      <p:graphicFrame>
        <p:nvGraphicFramePr>
          <p:cNvPr id="88068" name="Object 4"/>
          <p:cNvGraphicFramePr>
            <a:graphicFrameLocks noChangeAspect="1"/>
          </p:cNvGraphicFramePr>
          <p:nvPr/>
        </p:nvGraphicFramePr>
        <p:xfrm>
          <a:off x="5126038" y="2082800"/>
          <a:ext cx="3446462" cy="565150"/>
        </p:xfrm>
        <a:graphic>
          <a:graphicData uri="http://schemas.openxmlformats.org/presentationml/2006/ole">
            <p:oleObj spid="_x0000_s81924" name="Formula" r:id="rId5" imgW="2428560" imgH="398880" progId="Equation.Ribbit">
              <p:embed/>
            </p:oleObj>
          </a:graphicData>
        </a:graphic>
      </p:graphicFrame>
      <p:graphicFrame>
        <p:nvGraphicFramePr>
          <p:cNvPr id="88069" name="Object 5"/>
          <p:cNvGraphicFramePr>
            <a:graphicFrameLocks noChangeAspect="1"/>
          </p:cNvGraphicFramePr>
          <p:nvPr/>
        </p:nvGraphicFramePr>
        <p:xfrm>
          <a:off x="1706563" y="1654175"/>
          <a:ext cx="1482725" cy="241300"/>
        </p:xfrm>
        <a:graphic>
          <a:graphicData uri="http://schemas.openxmlformats.org/presentationml/2006/ole">
            <p:oleObj spid="_x0000_s81925" name="Formula" r:id="rId6" imgW="1042560" imgH="170280" progId="Equation.Ribbit">
              <p:embed/>
            </p:oleObj>
          </a:graphicData>
        </a:graphic>
      </p:graphicFrame>
      <p:graphicFrame>
        <p:nvGraphicFramePr>
          <p:cNvPr id="88070" name="Object 6"/>
          <p:cNvGraphicFramePr>
            <a:graphicFrameLocks noChangeAspect="1"/>
          </p:cNvGraphicFramePr>
          <p:nvPr/>
        </p:nvGraphicFramePr>
        <p:xfrm>
          <a:off x="5805488" y="1665288"/>
          <a:ext cx="1690687" cy="220662"/>
        </p:xfrm>
        <a:graphic>
          <a:graphicData uri="http://schemas.openxmlformats.org/presentationml/2006/ole">
            <p:oleObj spid="_x0000_s81926" name="Formula" r:id="rId7" imgW="1188720" imgH="153720" progId="Equation.Ribbit">
              <p:embed/>
            </p:oleObj>
          </a:graphicData>
        </a:graphic>
      </p:graphicFrame>
      <p:cxnSp>
        <p:nvCxnSpPr>
          <p:cNvPr id="20" name="Straight Connector 19"/>
          <p:cNvCxnSpPr/>
          <p:nvPr/>
        </p:nvCxnSpPr>
        <p:spPr>
          <a:xfrm rot="5400000">
            <a:off x="5257800" y="4016375"/>
            <a:ext cx="228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09600" y="3509962"/>
            <a:ext cx="3733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953000" y="3509962"/>
            <a:ext cx="3733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8071" name="Object 7"/>
          <p:cNvGraphicFramePr>
            <a:graphicFrameLocks noChangeAspect="1"/>
          </p:cNvGraphicFramePr>
          <p:nvPr/>
        </p:nvGraphicFramePr>
        <p:xfrm>
          <a:off x="609600" y="3205162"/>
          <a:ext cx="1547813" cy="241300"/>
        </p:xfrm>
        <a:graphic>
          <a:graphicData uri="http://schemas.openxmlformats.org/presentationml/2006/ole">
            <p:oleObj spid="_x0000_s81927" name="Formula" r:id="rId8" imgW="1088280" imgH="170280" progId="Equation.Ribbit">
              <p:embed/>
            </p:oleObj>
          </a:graphicData>
        </a:graphic>
      </p:graphicFrame>
      <p:graphicFrame>
        <p:nvGraphicFramePr>
          <p:cNvPr id="88072" name="Object 8"/>
          <p:cNvGraphicFramePr>
            <a:graphicFrameLocks noChangeAspect="1"/>
          </p:cNvGraphicFramePr>
          <p:nvPr/>
        </p:nvGraphicFramePr>
        <p:xfrm>
          <a:off x="4724400" y="3205162"/>
          <a:ext cx="1547813" cy="241300"/>
        </p:xfrm>
        <a:graphic>
          <a:graphicData uri="http://schemas.openxmlformats.org/presentationml/2006/ole">
            <p:oleObj spid="_x0000_s81928" name="Formula" r:id="rId9" imgW="1088280" imgH="170280" progId="Equation.Ribbit">
              <p:embed/>
            </p:oleObj>
          </a:graphicData>
        </a:graphic>
      </p:graphicFrame>
      <p:graphicFrame>
        <p:nvGraphicFramePr>
          <p:cNvPr id="88073" name="Object 9"/>
          <p:cNvGraphicFramePr>
            <a:graphicFrameLocks noChangeAspect="1"/>
          </p:cNvGraphicFramePr>
          <p:nvPr/>
        </p:nvGraphicFramePr>
        <p:xfrm>
          <a:off x="2743200" y="3178175"/>
          <a:ext cx="1563687" cy="296862"/>
        </p:xfrm>
        <a:graphic>
          <a:graphicData uri="http://schemas.openxmlformats.org/presentationml/2006/ole">
            <p:oleObj spid="_x0000_s81929" name="Formula" r:id="rId10" imgW="1100880" imgH="208440" progId="Equation.Ribbit">
              <p:embed/>
            </p:oleObj>
          </a:graphicData>
        </a:graphic>
      </p:graphicFrame>
      <p:graphicFrame>
        <p:nvGraphicFramePr>
          <p:cNvPr id="88074" name="Object 10"/>
          <p:cNvGraphicFramePr>
            <a:graphicFrameLocks noChangeAspect="1"/>
          </p:cNvGraphicFramePr>
          <p:nvPr/>
        </p:nvGraphicFramePr>
        <p:xfrm>
          <a:off x="6629400" y="3178175"/>
          <a:ext cx="1563687" cy="296862"/>
        </p:xfrm>
        <a:graphic>
          <a:graphicData uri="http://schemas.openxmlformats.org/presentationml/2006/ole">
            <p:oleObj spid="_x0000_s81930" name="Formula" r:id="rId11" imgW="1100880" imgH="208440" progId="Equation.Ribbit">
              <p:embed/>
            </p:oleObj>
          </a:graphicData>
        </a:graphic>
      </p:graphicFrame>
      <p:graphicFrame>
        <p:nvGraphicFramePr>
          <p:cNvPr id="88075" name="Object 11"/>
          <p:cNvGraphicFramePr>
            <a:graphicFrameLocks noChangeAspect="1"/>
          </p:cNvGraphicFramePr>
          <p:nvPr/>
        </p:nvGraphicFramePr>
        <p:xfrm>
          <a:off x="139171" y="3749631"/>
          <a:ext cx="2375429" cy="495344"/>
        </p:xfrm>
        <a:graphic>
          <a:graphicData uri="http://schemas.openxmlformats.org/presentationml/2006/ole">
            <p:oleObj spid="_x0000_s81931" name="Formula" r:id="rId12" imgW="1916640" imgH="398880" progId="Equation.Ribbit">
              <p:embed/>
            </p:oleObj>
          </a:graphicData>
        </a:graphic>
      </p:graphicFrame>
      <p:graphicFrame>
        <p:nvGraphicFramePr>
          <p:cNvPr id="88076" name="Object 12"/>
          <p:cNvGraphicFramePr>
            <a:graphicFrameLocks noChangeAspect="1"/>
          </p:cNvGraphicFramePr>
          <p:nvPr/>
        </p:nvGraphicFramePr>
        <p:xfrm>
          <a:off x="4800600" y="4024360"/>
          <a:ext cx="1094752" cy="220615"/>
        </p:xfrm>
        <a:graphic>
          <a:graphicData uri="http://schemas.openxmlformats.org/presentationml/2006/ole">
            <p:oleObj spid="_x0000_s81932" name="Formula" r:id="rId13" imgW="883440" imgH="177480" progId="Equation.Ribbit">
              <p:embed/>
            </p:oleObj>
          </a:graphicData>
        </a:graphic>
      </p:graphicFrame>
      <p:graphicFrame>
        <p:nvGraphicFramePr>
          <p:cNvPr id="88077" name="Object 13"/>
          <p:cNvGraphicFramePr>
            <a:graphicFrameLocks noChangeAspect="1"/>
          </p:cNvGraphicFramePr>
          <p:nvPr/>
        </p:nvGraphicFramePr>
        <p:xfrm>
          <a:off x="2705901" y="3693118"/>
          <a:ext cx="1789899" cy="532807"/>
        </p:xfrm>
        <a:graphic>
          <a:graphicData uri="http://schemas.openxmlformats.org/presentationml/2006/ole">
            <p:oleObj spid="_x0000_s81933" name="Formula" r:id="rId14" imgW="1444680" imgH="429840" progId="Equation.Ribbit">
              <p:embed/>
            </p:oleObj>
          </a:graphicData>
        </a:graphic>
      </p:graphicFrame>
      <p:graphicFrame>
        <p:nvGraphicFramePr>
          <p:cNvPr id="88078" name="Object 14"/>
          <p:cNvGraphicFramePr>
            <a:graphicFrameLocks noChangeAspect="1"/>
          </p:cNvGraphicFramePr>
          <p:nvPr/>
        </p:nvGraphicFramePr>
        <p:xfrm>
          <a:off x="6511925" y="3635375"/>
          <a:ext cx="2365375" cy="534988"/>
        </p:xfrm>
        <a:graphic>
          <a:graphicData uri="http://schemas.openxmlformats.org/presentationml/2006/ole">
            <p:oleObj spid="_x0000_s81934" name="Formula" r:id="rId15" imgW="1905840" imgH="429840" progId="Equation.Ribbit">
              <p:embed/>
            </p:oleObj>
          </a:graphicData>
        </a:graphic>
      </p:graphicFrame>
      <p:cxnSp>
        <p:nvCxnSpPr>
          <p:cNvPr id="38" name="Straight Connector 37"/>
          <p:cNvCxnSpPr/>
          <p:nvPr/>
        </p:nvCxnSpPr>
        <p:spPr>
          <a:xfrm rot="5400000">
            <a:off x="1400175" y="4092575"/>
            <a:ext cx="228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8080" name="Object 18"/>
          <p:cNvGraphicFramePr>
            <a:graphicFrameLocks noChangeAspect="1"/>
          </p:cNvGraphicFramePr>
          <p:nvPr/>
        </p:nvGraphicFramePr>
        <p:xfrm>
          <a:off x="2773363" y="5768975"/>
          <a:ext cx="2451100" cy="555625"/>
        </p:xfrm>
        <a:graphic>
          <a:graphicData uri="http://schemas.openxmlformats.org/presentationml/2006/ole">
            <p:oleObj spid="_x0000_s81935" name="Formula" r:id="rId16" imgW="1697040" imgH="384120" progId="Equation.Ribbit">
              <p:embed/>
            </p:oleObj>
          </a:graphicData>
        </a:graphic>
      </p:graphicFrame>
      <p:sp>
        <p:nvSpPr>
          <p:cNvPr id="41" name="Right Arrow 40"/>
          <p:cNvSpPr/>
          <p:nvPr/>
        </p:nvSpPr>
        <p:spPr>
          <a:xfrm>
            <a:off x="2133600" y="5997575"/>
            <a:ext cx="381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28600" y="914400"/>
            <a:ext cx="8686800" cy="5791200"/>
          </a:xfrm>
          <a:prstGeom prst="rect">
            <a:avLst/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609600"/>
            <a:ext cx="2059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FIGURES FOR PAPER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762000" y="1752600"/>
            <a:ext cx="2973388" cy="2276475"/>
            <a:chOff x="762000" y="1752600"/>
            <a:chExt cx="2973388" cy="2276475"/>
          </a:xfrm>
        </p:grpSpPr>
        <p:cxnSp>
          <p:nvCxnSpPr>
            <p:cNvPr id="36" name="Straight Connector 35"/>
            <p:cNvCxnSpPr/>
            <p:nvPr/>
          </p:nvCxnSpPr>
          <p:spPr>
            <a:xfrm rot="10800000" flipV="1">
              <a:off x="1143001" y="2881310"/>
              <a:ext cx="838201" cy="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 flipH="1" flipV="1">
              <a:off x="719139" y="2857500"/>
              <a:ext cx="1314449" cy="447676"/>
            </a:xfrm>
            <a:prstGeom prst="line">
              <a:avLst/>
            </a:prstGeom>
            <a:ln w="7620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934829" y="3087345"/>
              <a:ext cx="131487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5400000" flipH="1" flipV="1">
              <a:off x="276635" y="2870838"/>
              <a:ext cx="1755314" cy="22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154291" y="3748544"/>
              <a:ext cx="2484729" cy="215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41" name="Object 8"/>
            <p:cNvGraphicFramePr>
              <a:graphicFrameLocks noChangeAspect="1"/>
            </p:cNvGraphicFramePr>
            <p:nvPr/>
          </p:nvGraphicFramePr>
          <p:xfrm>
            <a:off x="1524000" y="3776662"/>
            <a:ext cx="128588" cy="252413"/>
          </p:xfrm>
          <a:graphic>
            <a:graphicData uri="http://schemas.openxmlformats.org/presentationml/2006/ole">
              <p:oleObj spid="_x0000_s143371" name="Formula" r:id="rId3" imgW="83880" imgH="162720" progId="Equation.Ribbit">
                <p:embed/>
              </p:oleObj>
            </a:graphicData>
          </a:graphic>
        </p:graphicFrame>
        <p:graphicFrame>
          <p:nvGraphicFramePr>
            <p:cNvPr id="42" name="Object 8"/>
            <p:cNvGraphicFramePr>
              <a:graphicFrameLocks noChangeAspect="1"/>
            </p:cNvGraphicFramePr>
            <p:nvPr/>
          </p:nvGraphicFramePr>
          <p:xfrm>
            <a:off x="915988" y="2309812"/>
            <a:ext cx="152400" cy="290513"/>
          </p:xfrm>
          <a:graphic>
            <a:graphicData uri="http://schemas.openxmlformats.org/presentationml/2006/ole">
              <p:oleObj spid="_x0000_s143372" name="Formula" r:id="rId4" imgW="100440" imgH="186840" progId="Equation.Ribbit">
                <p:embed/>
              </p:oleObj>
            </a:graphicData>
          </a:graphic>
        </p:graphicFrame>
        <p:graphicFrame>
          <p:nvGraphicFramePr>
            <p:cNvPr id="43" name="Object 8"/>
            <p:cNvGraphicFramePr>
              <a:graphicFrameLocks noChangeAspect="1"/>
            </p:cNvGraphicFramePr>
            <p:nvPr/>
          </p:nvGraphicFramePr>
          <p:xfrm>
            <a:off x="3200400" y="3776662"/>
            <a:ext cx="130175" cy="225425"/>
          </p:xfrm>
          <a:graphic>
            <a:graphicData uri="http://schemas.openxmlformats.org/presentationml/2006/ole">
              <p:oleObj spid="_x0000_s143373" name="Formula" r:id="rId5" imgW="86400" imgH="146160" progId="Equation.Ribbit">
                <p:embed/>
              </p:oleObj>
            </a:graphicData>
          </a:graphic>
        </p:graphicFrame>
        <p:cxnSp>
          <p:nvCxnSpPr>
            <p:cNvPr id="45" name="Straight Connector 44"/>
            <p:cNvCxnSpPr/>
            <p:nvPr/>
          </p:nvCxnSpPr>
          <p:spPr>
            <a:xfrm rot="5400000" flipH="1" flipV="1">
              <a:off x="709614" y="2867023"/>
              <a:ext cx="1314449" cy="447676"/>
            </a:xfrm>
            <a:prstGeom prst="line">
              <a:avLst/>
            </a:prstGeom>
            <a:ln w="38100" cmpd="sng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0800000">
              <a:off x="1600202" y="2433637"/>
              <a:ext cx="1676398" cy="1295400"/>
            </a:xfrm>
            <a:prstGeom prst="line">
              <a:avLst/>
            </a:prstGeom>
            <a:ln w="7620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0800000">
              <a:off x="1600201" y="2433637"/>
              <a:ext cx="1676398" cy="12954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0800000">
              <a:off x="1143000" y="2438399"/>
              <a:ext cx="471488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0800000">
              <a:off x="2743201" y="2205037"/>
              <a:ext cx="471488" cy="0"/>
            </a:xfrm>
            <a:prstGeom prst="line">
              <a:avLst/>
            </a:prstGeom>
            <a:ln w="38100" cmpd="sng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0800000">
              <a:off x="2743200" y="2535964"/>
              <a:ext cx="471488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0800000">
              <a:off x="2743200" y="1882819"/>
              <a:ext cx="457200" cy="0"/>
            </a:xfrm>
            <a:prstGeom prst="line">
              <a:avLst/>
            </a:prstGeom>
            <a:ln w="7620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6" name="Object 46"/>
            <p:cNvGraphicFramePr>
              <a:graphicFrameLocks noChangeAspect="1"/>
            </p:cNvGraphicFramePr>
            <p:nvPr/>
          </p:nvGraphicFramePr>
          <p:xfrm>
            <a:off x="3290888" y="1752600"/>
            <a:ext cx="444500" cy="903287"/>
          </p:xfrm>
          <a:graphic>
            <a:graphicData uri="http://schemas.openxmlformats.org/presentationml/2006/ole">
              <p:oleObj spid="_x0000_s143374" name="Formula" r:id="rId6" imgW="301320" imgH="614880" progId="Equation.Ribbit">
                <p:embed/>
              </p:oleObj>
            </a:graphicData>
          </a:graphic>
        </p:graphicFrame>
        <p:cxnSp>
          <p:nvCxnSpPr>
            <p:cNvPr id="50" name="Straight Connector 49"/>
            <p:cNvCxnSpPr/>
            <p:nvPr/>
          </p:nvCxnSpPr>
          <p:spPr>
            <a:xfrm>
              <a:off x="1600200" y="2881312"/>
              <a:ext cx="1219200" cy="0"/>
            </a:xfrm>
            <a:prstGeom prst="line">
              <a:avLst/>
            </a:prstGeom>
            <a:ln w="38100" cmpd="sng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2" name="Object 52"/>
            <p:cNvGraphicFramePr>
              <a:graphicFrameLocks noChangeAspect="1"/>
            </p:cNvGraphicFramePr>
            <p:nvPr/>
          </p:nvGraphicFramePr>
          <p:xfrm>
            <a:off x="762000" y="2743200"/>
            <a:ext cx="327025" cy="252412"/>
          </p:xfrm>
          <a:graphic>
            <a:graphicData uri="http://schemas.openxmlformats.org/presentationml/2006/ole">
              <p:oleObj spid="_x0000_s143375" name="Formula" r:id="rId7" imgW="212400" imgH="164160" progId="Equation.Ribbit">
                <p:embed/>
              </p:oleObj>
            </a:graphicData>
          </a:graphic>
        </p:graphicFrame>
      </p:grpSp>
      <p:grpSp>
        <p:nvGrpSpPr>
          <p:cNvPr id="97" name="Group 96"/>
          <p:cNvGrpSpPr/>
          <p:nvPr/>
        </p:nvGrpSpPr>
        <p:grpSpPr>
          <a:xfrm>
            <a:off x="5411788" y="1371600"/>
            <a:ext cx="3116263" cy="2025650"/>
            <a:chOff x="5411788" y="1371600"/>
            <a:chExt cx="3116263" cy="2025650"/>
          </a:xfrm>
        </p:grpSpPr>
        <p:cxnSp>
          <p:nvCxnSpPr>
            <p:cNvPr id="4" name="Straight Connector 3"/>
            <p:cNvCxnSpPr/>
            <p:nvPr/>
          </p:nvCxnSpPr>
          <p:spPr>
            <a:xfrm rot="16200000" flipH="1">
              <a:off x="5594350" y="2705099"/>
              <a:ext cx="857252" cy="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5761043" y="2295525"/>
              <a:ext cx="1343020" cy="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5400000" flipH="1" flipV="1">
              <a:off x="4886309" y="2250420"/>
              <a:ext cx="1758315" cy="6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 flipV="1">
              <a:off x="5214044" y="2096018"/>
              <a:ext cx="1584960" cy="4802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246669" y="1543684"/>
              <a:ext cx="1801091" cy="15849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6668294" y="2702719"/>
              <a:ext cx="84296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5984872" y="2252660"/>
              <a:ext cx="76200" cy="76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7094538" y="2295525"/>
              <a:ext cx="953366" cy="833439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7037384" y="2238371"/>
              <a:ext cx="119063" cy="1143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4" name="Object 10"/>
            <p:cNvGraphicFramePr>
              <a:graphicFrameLocks noChangeAspect="1"/>
            </p:cNvGraphicFramePr>
            <p:nvPr/>
          </p:nvGraphicFramePr>
          <p:xfrm>
            <a:off x="5411788" y="2143125"/>
            <a:ext cx="290512" cy="225425"/>
          </p:xfrm>
          <a:graphic>
            <a:graphicData uri="http://schemas.openxmlformats.org/presentationml/2006/ole">
              <p:oleObj spid="_x0000_s143362" name="Formula" r:id="rId8" imgW="212400" imgH="164160" progId="Equation.Ribbit">
                <p:embed/>
              </p:oleObj>
            </a:graphicData>
          </a:graphic>
        </p:graphicFrame>
        <p:cxnSp>
          <p:nvCxnSpPr>
            <p:cNvPr id="19" name="Straight Connector 18"/>
            <p:cNvCxnSpPr/>
            <p:nvPr/>
          </p:nvCxnSpPr>
          <p:spPr>
            <a:xfrm flipV="1">
              <a:off x="7836622" y="1543050"/>
              <a:ext cx="572366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20" name="Object 10"/>
            <p:cNvGraphicFramePr>
              <a:graphicFrameLocks noChangeAspect="1"/>
            </p:cNvGraphicFramePr>
            <p:nvPr/>
          </p:nvGraphicFramePr>
          <p:xfrm>
            <a:off x="7102475" y="1427163"/>
            <a:ext cx="642938" cy="225425"/>
          </p:xfrm>
          <a:graphic>
            <a:graphicData uri="http://schemas.openxmlformats.org/presentationml/2006/ole">
              <p:oleObj spid="_x0000_s143367" name="Formula" r:id="rId9" imgW="468720" imgH="161640" progId="Equation.Ribbit">
                <p:embed/>
              </p:oleObj>
            </a:graphicData>
          </a:graphic>
        </p:graphicFrame>
        <p:graphicFrame>
          <p:nvGraphicFramePr>
            <p:cNvPr id="16" name="Object 10"/>
            <p:cNvGraphicFramePr>
              <a:graphicFrameLocks noChangeAspect="1"/>
            </p:cNvGraphicFramePr>
            <p:nvPr/>
          </p:nvGraphicFramePr>
          <p:xfrm>
            <a:off x="7146925" y="2108200"/>
            <a:ext cx="311150" cy="171450"/>
          </p:xfrm>
          <a:graphic>
            <a:graphicData uri="http://schemas.openxmlformats.org/presentationml/2006/ole">
              <p:oleObj spid="_x0000_s143364" name="Formula" r:id="rId10" imgW="227520" imgH="124560" progId="Equation.Ribbit">
                <p:embed/>
              </p:oleObj>
            </a:graphicData>
          </a:graphic>
        </p:graphicFrame>
        <p:graphicFrame>
          <p:nvGraphicFramePr>
            <p:cNvPr id="143378" name="Object 17"/>
            <p:cNvGraphicFramePr>
              <a:graphicFrameLocks noChangeAspect="1"/>
            </p:cNvGraphicFramePr>
            <p:nvPr/>
          </p:nvGraphicFramePr>
          <p:xfrm>
            <a:off x="7258050" y="2011363"/>
            <a:ext cx="115888" cy="247650"/>
          </p:xfrm>
          <a:graphic>
            <a:graphicData uri="http://schemas.openxmlformats.org/presentationml/2006/ole">
              <p:oleObj spid="_x0000_s143378" name="Formula" r:id="rId11" imgW="83880" imgH="179280" progId="Equation.Ribbit">
                <p:embed/>
              </p:oleObj>
            </a:graphicData>
          </a:graphic>
        </p:graphicFrame>
        <p:graphicFrame>
          <p:nvGraphicFramePr>
            <p:cNvPr id="143380" name="Object 17"/>
            <p:cNvGraphicFramePr>
              <a:graphicFrameLocks noChangeAspect="1"/>
            </p:cNvGraphicFramePr>
            <p:nvPr/>
          </p:nvGraphicFramePr>
          <p:xfrm>
            <a:off x="6119813" y="2108200"/>
            <a:ext cx="311150" cy="171450"/>
          </p:xfrm>
          <a:graphic>
            <a:graphicData uri="http://schemas.openxmlformats.org/presentationml/2006/ole">
              <p:oleObj spid="_x0000_s143380" name="Formula" r:id="rId12" imgW="227520" imgH="124560" progId="Equation.Ribbit">
                <p:embed/>
              </p:oleObj>
            </a:graphicData>
          </a:graphic>
        </p:graphicFrame>
        <p:graphicFrame>
          <p:nvGraphicFramePr>
            <p:cNvPr id="143381" name="Object 17"/>
            <p:cNvGraphicFramePr>
              <a:graphicFrameLocks noChangeAspect="1"/>
            </p:cNvGraphicFramePr>
            <p:nvPr/>
          </p:nvGraphicFramePr>
          <p:xfrm>
            <a:off x="6243638" y="2043113"/>
            <a:ext cx="109537" cy="201612"/>
          </p:xfrm>
          <a:graphic>
            <a:graphicData uri="http://schemas.openxmlformats.org/presentationml/2006/ole">
              <p:oleObj spid="_x0000_s143381" name="Formula" r:id="rId13" imgW="78840" imgH="146160" progId="Equation.Ribbit">
                <p:embed/>
              </p:oleObj>
            </a:graphicData>
          </a:graphic>
        </p:graphicFrame>
        <p:graphicFrame>
          <p:nvGraphicFramePr>
            <p:cNvPr id="143382" name="Object 17"/>
            <p:cNvGraphicFramePr>
              <a:graphicFrameLocks noChangeAspect="1"/>
            </p:cNvGraphicFramePr>
            <p:nvPr/>
          </p:nvGraphicFramePr>
          <p:xfrm>
            <a:off x="5892800" y="3208338"/>
            <a:ext cx="301625" cy="173037"/>
          </p:xfrm>
          <a:graphic>
            <a:graphicData uri="http://schemas.openxmlformats.org/presentationml/2006/ole">
              <p:oleObj spid="_x0000_s143382" name="Formula" r:id="rId14" imgW="218520" imgH="124560" progId="Equation.Ribbit">
                <p:embed/>
              </p:oleObj>
            </a:graphicData>
          </a:graphic>
        </p:graphicFrame>
        <p:graphicFrame>
          <p:nvGraphicFramePr>
            <p:cNvPr id="143383" name="Object 17"/>
            <p:cNvGraphicFramePr>
              <a:graphicFrameLocks noChangeAspect="1"/>
            </p:cNvGraphicFramePr>
            <p:nvPr/>
          </p:nvGraphicFramePr>
          <p:xfrm>
            <a:off x="6011863" y="3143250"/>
            <a:ext cx="109537" cy="201613"/>
          </p:xfrm>
          <a:graphic>
            <a:graphicData uri="http://schemas.openxmlformats.org/presentationml/2006/ole">
              <p:oleObj spid="_x0000_s143383" name="Formula" r:id="rId15" imgW="78840" imgH="146160" progId="Equation.Ribbit">
                <p:embed/>
              </p:oleObj>
            </a:graphicData>
          </a:graphic>
        </p:graphicFrame>
        <p:graphicFrame>
          <p:nvGraphicFramePr>
            <p:cNvPr id="143384" name="Object 17"/>
            <p:cNvGraphicFramePr>
              <a:graphicFrameLocks noChangeAspect="1"/>
            </p:cNvGraphicFramePr>
            <p:nvPr/>
          </p:nvGraphicFramePr>
          <p:xfrm>
            <a:off x="6956425" y="3225800"/>
            <a:ext cx="301625" cy="171450"/>
          </p:xfrm>
          <a:graphic>
            <a:graphicData uri="http://schemas.openxmlformats.org/presentationml/2006/ole">
              <p:oleObj spid="_x0000_s143384" name="Formula" r:id="rId16" imgW="218520" imgH="124560" progId="Equation.Ribbit">
                <p:embed/>
              </p:oleObj>
            </a:graphicData>
          </a:graphic>
        </p:graphicFrame>
        <p:graphicFrame>
          <p:nvGraphicFramePr>
            <p:cNvPr id="143385" name="Object 17"/>
            <p:cNvGraphicFramePr>
              <a:graphicFrameLocks noChangeAspect="1"/>
            </p:cNvGraphicFramePr>
            <p:nvPr/>
          </p:nvGraphicFramePr>
          <p:xfrm>
            <a:off x="7064375" y="3128963"/>
            <a:ext cx="114300" cy="247650"/>
          </p:xfrm>
          <a:graphic>
            <a:graphicData uri="http://schemas.openxmlformats.org/presentationml/2006/ole">
              <p:oleObj spid="_x0000_s143385" name="Formula" r:id="rId17" imgW="83880" imgH="179280" progId="Equation.Ribbit">
                <p:embed/>
              </p:oleObj>
            </a:graphicData>
          </a:graphic>
        </p:graphicFrame>
        <p:cxnSp>
          <p:nvCxnSpPr>
            <p:cNvPr id="13" name="Straight Arrow Connector 12"/>
            <p:cNvCxnSpPr/>
            <p:nvPr/>
          </p:nvCxnSpPr>
          <p:spPr>
            <a:xfrm>
              <a:off x="5766378" y="3128644"/>
              <a:ext cx="2761673" cy="254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3" name="Object 50"/>
          <p:cNvGraphicFramePr>
            <a:graphicFrameLocks noChangeAspect="1"/>
          </p:cNvGraphicFramePr>
          <p:nvPr/>
        </p:nvGraphicFramePr>
        <p:xfrm>
          <a:off x="3962400" y="5988050"/>
          <a:ext cx="515938" cy="255588"/>
        </p:xfrm>
        <a:graphic>
          <a:graphicData uri="http://schemas.openxmlformats.org/presentationml/2006/ole">
            <p:oleObj spid="_x0000_s143368" name="Formula" r:id="rId18" imgW="341640" imgH="171720" progId="Equation.Ribbit">
              <p:embed/>
            </p:oleObj>
          </a:graphicData>
        </a:graphic>
      </p:graphicFrame>
      <p:grpSp>
        <p:nvGrpSpPr>
          <p:cNvPr id="98" name="Group 65"/>
          <p:cNvGrpSpPr/>
          <p:nvPr/>
        </p:nvGrpSpPr>
        <p:grpSpPr>
          <a:xfrm>
            <a:off x="6993039" y="5715000"/>
            <a:ext cx="333376" cy="457200"/>
            <a:chOff x="6019801" y="609600"/>
            <a:chExt cx="333376" cy="457200"/>
          </a:xfrm>
        </p:grpSpPr>
        <p:sp>
          <p:nvSpPr>
            <p:cNvPr id="99" name="Oval 98"/>
            <p:cNvSpPr/>
            <p:nvPr/>
          </p:nvSpPr>
          <p:spPr>
            <a:xfrm>
              <a:off x="6086475" y="657224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 flipV="1">
              <a:off x="6019801" y="609600"/>
              <a:ext cx="333376" cy="219075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9" idx="4"/>
            </p:cNvCxnSpPr>
            <p:nvPr/>
          </p:nvCxnSpPr>
          <p:spPr>
            <a:xfrm rot="16200000" flipH="1">
              <a:off x="6038849" y="933449"/>
              <a:ext cx="257176" cy="95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2" name="Straight Arrow Connector 101"/>
          <p:cNvCxnSpPr/>
          <p:nvPr/>
        </p:nvCxnSpPr>
        <p:spPr>
          <a:xfrm flipV="1">
            <a:off x="7210425" y="6134100"/>
            <a:ext cx="2588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 rot="5400000">
            <a:off x="5850039" y="4953000"/>
            <a:ext cx="228600" cy="236220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5992914" y="6076950"/>
            <a:ext cx="1143000" cy="114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7858125" y="5676900"/>
            <a:ext cx="2286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6600825" y="510540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Control device</a:t>
            </a:r>
            <a:endParaRPr lang="en-US" sz="1600" dirty="0"/>
          </a:p>
        </p:txBody>
      </p:sp>
      <p:sp>
        <p:nvSpPr>
          <p:cNvPr id="108" name="TextBox 107"/>
          <p:cNvSpPr txBox="1"/>
          <p:nvPr/>
        </p:nvSpPr>
        <p:spPr>
          <a:xfrm>
            <a:off x="7591425" y="595747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spillover</a:t>
            </a:r>
            <a:endParaRPr lang="en-US" sz="1600" dirty="0"/>
          </a:p>
        </p:txBody>
      </p:sp>
      <p:sp>
        <p:nvSpPr>
          <p:cNvPr id="109" name="TextBox 108"/>
          <p:cNvSpPr txBox="1"/>
          <p:nvPr/>
        </p:nvSpPr>
        <p:spPr>
          <a:xfrm>
            <a:off x="5610225" y="54102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queue</a:t>
            </a:r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6677025" y="6076951"/>
            <a:ext cx="274320" cy="114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216964" y="6076956"/>
            <a:ext cx="274320" cy="114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Arrow Connector 111"/>
          <p:cNvCxnSpPr/>
          <p:nvPr/>
        </p:nvCxnSpPr>
        <p:spPr>
          <a:xfrm rot="16200000" flipH="1">
            <a:off x="6181725" y="5753101"/>
            <a:ext cx="228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 flipV="1">
            <a:off x="7530465" y="6143625"/>
            <a:ext cx="13716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4484586" y="6143625"/>
            <a:ext cx="25886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899770" y="1143000"/>
            <a:ext cx="5415430" cy="1691638"/>
            <a:chOff x="1899770" y="1143000"/>
            <a:chExt cx="5415430" cy="1691638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899770" y="1981198"/>
              <a:ext cx="1343020" cy="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Arrow Connector 3"/>
            <p:cNvCxnSpPr/>
            <p:nvPr/>
          </p:nvCxnSpPr>
          <p:spPr>
            <a:xfrm rot="16200000" flipV="1">
              <a:off x="1065520" y="1977252"/>
              <a:ext cx="1672588" cy="408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rot="5400000" flipH="1" flipV="1">
              <a:off x="1352771" y="1781691"/>
              <a:ext cx="1584960" cy="4802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433170" y="1981200"/>
              <a:ext cx="1905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233265" y="1981198"/>
              <a:ext cx="953366" cy="833439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176111" y="1924044"/>
              <a:ext cx="119063" cy="1143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905105" y="2814317"/>
              <a:ext cx="2761673" cy="254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2356970" y="1162050"/>
              <a:ext cx="76200" cy="76200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342682" y="1924048"/>
              <a:ext cx="119063" cy="1143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1899770" y="2362196"/>
              <a:ext cx="1800220" cy="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1814045" y="2590800"/>
              <a:ext cx="457199" cy="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3423771" y="2590800"/>
              <a:ext cx="457199" cy="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3623792" y="2324096"/>
              <a:ext cx="76200" cy="762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6" name="Object 7"/>
            <p:cNvGraphicFramePr>
              <a:graphicFrameLocks noChangeAspect="1"/>
            </p:cNvGraphicFramePr>
            <p:nvPr/>
          </p:nvGraphicFramePr>
          <p:xfrm>
            <a:off x="3727450" y="2146300"/>
            <a:ext cx="471488" cy="207963"/>
          </p:xfrm>
          <a:graphic>
            <a:graphicData uri="http://schemas.openxmlformats.org/presentationml/2006/ole">
              <p:oleObj spid="_x0000_s144386" name="Formula" r:id="rId3" imgW="284760" imgH="124560" progId="Equation.Ribbit">
                <p:embed/>
              </p:oleObj>
            </a:graphicData>
          </a:graphic>
        </p:graphicFrame>
        <p:sp>
          <p:nvSpPr>
            <p:cNvPr id="17" name="Rectangle 16"/>
            <p:cNvSpPr/>
            <p:nvPr/>
          </p:nvSpPr>
          <p:spPr>
            <a:xfrm>
              <a:off x="1899770" y="2788919"/>
              <a:ext cx="152400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52170" y="2788919"/>
              <a:ext cx="1600200" cy="4571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52370" y="2788919"/>
              <a:ext cx="533400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661770" y="1937452"/>
              <a:ext cx="76200" cy="76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graphicFrame>
          <p:nvGraphicFramePr>
            <p:cNvPr id="21" name="Object 10"/>
            <p:cNvGraphicFramePr>
              <a:graphicFrameLocks noChangeAspect="1"/>
            </p:cNvGraphicFramePr>
            <p:nvPr/>
          </p:nvGraphicFramePr>
          <p:xfrm>
            <a:off x="2713038" y="1720850"/>
            <a:ext cx="269875" cy="209550"/>
          </p:xfrm>
          <a:graphic>
            <a:graphicData uri="http://schemas.openxmlformats.org/presentationml/2006/ole">
              <p:oleObj spid="_x0000_s144387" name="Formula" r:id="rId4" imgW="161640" imgH="124560" progId="Equation.Ribbit">
                <p:embed/>
              </p:oleObj>
            </a:graphicData>
          </a:graphic>
        </p:graphicFrame>
        <p:sp>
          <p:nvSpPr>
            <p:cNvPr id="22" name="Rectangle 21"/>
            <p:cNvSpPr/>
            <p:nvPr/>
          </p:nvSpPr>
          <p:spPr>
            <a:xfrm>
              <a:off x="4819650" y="2084069"/>
              <a:ext cx="304800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19650" y="1807844"/>
              <a:ext cx="304800" cy="4571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00170" y="1645919"/>
              <a:ext cx="22150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Negative shock speed</a:t>
              </a:r>
            </a:p>
            <a:p>
              <a:r>
                <a:rPr lang="en-US" dirty="0" smtClean="0"/>
                <a:t>Positive shock speed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295400" y="3657600"/>
            <a:ext cx="3124199" cy="1697669"/>
            <a:chOff x="5486400" y="4953001"/>
            <a:chExt cx="3124199" cy="1697669"/>
          </a:xfrm>
        </p:grpSpPr>
        <p:cxnSp>
          <p:nvCxnSpPr>
            <p:cNvPr id="27" name="Straight Arrow Connector 26"/>
            <p:cNvCxnSpPr/>
            <p:nvPr/>
          </p:nvCxnSpPr>
          <p:spPr>
            <a:xfrm rot="5400000" flipH="1" flipV="1">
              <a:off x="4642623" y="5800862"/>
              <a:ext cx="1696400" cy="6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5972025" y="5063169"/>
              <a:ext cx="1800374" cy="15824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819894" y="5815010"/>
              <a:ext cx="953366" cy="833439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6762740" y="5757856"/>
              <a:ext cx="119063" cy="1143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5491734" y="6648129"/>
              <a:ext cx="2761673" cy="254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7210421" y="6157908"/>
              <a:ext cx="76200" cy="762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3" name="Object 7"/>
            <p:cNvGraphicFramePr>
              <a:graphicFrameLocks noChangeAspect="1"/>
            </p:cNvGraphicFramePr>
            <p:nvPr/>
          </p:nvGraphicFramePr>
          <p:xfrm>
            <a:off x="7391399" y="5944233"/>
            <a:ext cx="1219200" cy="284162"/>
          </p:xfrm>
          <a:graphic>
            <a:graphicData uri="http://schemas.openxmlformats.org/presentationml/2006/ole">
              <p:oleObj spid="_x0000_s144388" name="Formula" r:id="rId5" imgW="734400" imgH="167760" progId="Equation.Ribbit">
                <p:embed/>
              </p:oleObj>
            </a:graphicData>
          </a:graphic>
        </p:graphicFrame>
        <p:sp>
          <p:nvSpPr>
            <p:cNvPr id="34" name="Oval 33"/>
            <p:cNvSpPr/>
            <p:nvPr/>
          </p:nvSpPr>
          <p:spPr>
            <a:xfrm>
              <a:off x="6143624" y="5202870"/>
              <a:ext cx="76200" cy="76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graphicFrame>
          <p:nvGraphicFramePr>
            <p:cNvPr id="35" name="Object 10"/>
            <p:cNvGraphicFramePr>
              <a:graphicFrameLocks noChangeAspect="1"/>
            </p:cNvGraphicFramePr>
            <p:nvPr/>
          </p:nvGraphicFramePr>
          <p:xfrm>
            <a:off x="6375399" y="5020308"/>
            <a:ext cx="863600" cy="284162"/>
          </p:xfrm>
          <a:graphic>
            <a:graphicData uri="http://schemas.openxmlformats.org/presentationml/2006/ole">
              <p:oleObj spid="_x0000_s144389" name="Formula" r:id="rId6" imgW="519480" imgH="167760" progId="Equation.Ribbit">
                <p:embed/>
              </p:oleObj>
            </a:graphicData>
          </a:graphic>
        </p:graphicFrame>
        <p:cxnSp>
          <p:nvCxnSpPr>
            <p:cNvPr id="36" name="Straight Connector 35"/>
            <p:cNvCxnSpPr/>
            <p:nvPr/>
          </p:nvCxnSpPr>
          <p:spPr>
            <a:xfrm>
              <a:off x="5486400" y="5062537"/>
              <a:ext cx="485625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6515099" y="5537832"/>
              <a:ext cx="76200" cy="76200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graphicFrame>
          <p:nvGraphicFramePr>
            <p:cNvPr id="38" name="Object 10"/>
            <p:cNvGraphicFramePr>
              <a:graphicFrameLocks noChangeAspect="1"/>
            </p:cNvGraphicFramePr>
            <p:nvPr/>
          </p:nvGraphicFramePr>
          <p:xfrm>
            <a:off x="6673849" y="5421945"/>
            <a:ext cx="927100" cy="284163"/>
          </p:xfrm>
          <a:graphic>
            <a:graphicData uri="http://schemas.openxmlformats.org/presentationml/2006/ole">
              <p:oleObj spid="_x0000_s144390" name="Formula" r:id="rId7" imgW="557640" imgH="167760" progId="Equation.Ribbit">
                <p:embed/>
              </p:oleObj>
            </a:graphicData>
          </a:graphic>
        </p:graphicFrame>
      </p:grpSp>
      <p:grpSp>
        <p:nvGrpSpPr>
          <p:cNvPr id="51" name="Group 50"/>
          <p:cNvGrpSpPr/>
          <p:nvPr/>
        </p:nvGrpSpPr>
        <p:grpSpPr>
          <a:xfrm>
            <a:off x="5334000" y="3352800"/>
            <a:ext cx="2767008" cy="1697669"/>
            <a:chOff x="5919792" y="4724401"/>
            <a:chExt cx="2767008" cy="1697669"/>
          </a:xfrm>
        </p:grpSpPr>
        <p:cxnSp>
          <p:nvCxnSpPr>
            <p:cNvPr id="39" name="Straight Connector 38"/>
            <p:cNvCxnSpPr/>
            <p:nvPr/>
          </p:nvCxnSpPr>
          <p:spPr>
            <a:xfrm flipV="1">
              <a:off x="5948372" y="5583866"/>
              <a:ext cx="1343020" cy="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5400000" flipH="1" flipV="1">
              <a:off x="5076016" y="5572262"/>
              <a:ext cx="1696400" cy="6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 flipV="1">
              <a:off x="6405418" y="4834569"/>
              <a:ext cx="1800374" cy="15824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5925127" y="6419529"/>
              <a:ext cx="2761673" cy="254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43" name="Object 7"/>
            <p:cNvGraphicFramePr>
              <a:graphicFrameLocks noChangeAspect="1"/>
            </p:cNvGraphicFramePr>
            <p:nvPr/>
          </p:nvGraphicFramePr>
          <p:xfrm>
            <a:off x="6148392" y="5666420"/>
            <a:ext cx="469900" cy="222250"/>
          </p:xfrm>
          <a:graphic>
            <a:graphicData uri="http://schemas.openxmlformats.org/presentationml/2006/ole">
              <p:oleObj spid="_x0000_s144391" name="Formula" r:id="rId8" imgW="283320" imgH="131040" progId="Equation.Ribbit">
                <p:embed/>
              </p:oleObj>
            </a:graphicData>
          </a:graphic>
        </p:graphicFrame>
        <p:sp>
          <p:nvSpPr>
            <p:cNvPr id="44" name="Oval 43"/>
            <p:cNvSpPr/>
            <p:nvPr/>
          </p:nvSpPr>
          <p:spPr>
            <a:xfrm>
              <a:off x="6881817" y="5253670"/>
              <a:ext cx="76200" cy="76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graphicFrame>
          <p:nvGraphicFramePr>
            <p:cNvPr id="45" name="Object 10"/>
            <p:cNvGraphicFramePr>
              <a:graphicFrameLocks noChangeAspect="1"/>
            </p:cNvGraphicFramePr>
            <p:nvPr/>
          </p:nvGraphicFramePr>
          <p:xfrm>
            <a:off x="7113592" y="5071108"/>
            <a:ext cx="863600" cy="284162"/>
          </p:xfrm>
          <a:graphic>
            <a:graphicData uri="http://schemas.openxmlformats.org/presentationml/2006/ole">
              <p:oleObj spid="_x0000_s144392" name="Formula" r:id="rId9" imgW="519480" imgH="167760" progId="Equation.Ribbit">
                <p:embed/>
              </p:oleObj>
            </a:graphicData>
          </a:graphic>
        </p:graphicFrame>
        <p:cxnSp>
          <p:nvCxnSpPr>
            <p:cNvPr id="46" name="Straight Connector 45"/>
            <p:cNvCxnSpPr/>
            <p:nvPr/>
          </p:nvCxnSpPr>
          <p:spPr>
            <a:xfrm>
              <a:off x="5919793" y="4833937"/>
              <a:ext cx="485625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7500942" y="5796594"/>
              <a:ext cx="76200" cy="76200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graphicFrame>
          <p:nvGraphicFramePr>
            <p:cNvPr id="48" name="Object 10"/>
            <p:cNvGraphicFramePr>
              <a:graphicFrameLocks noChangeAspect="1"/>
            </p:cNvGraphicFramePr>
            <p:nvPr/>
          </p:nvGraphicFramePr>
          <p:xfrm>
            <a:off x="7659692" y="5680707"/>
            <a:ext cx="927100" cy="284163"/>
          </p:xfrm>
          <a:graphic>
            <a:graphicData uri="http://schemas.openxmlformats.org/presentationml/2006/ole">
              <p:oleObj spid="_x0000_s144393" name="Formula" r:id="rId10" imgW="557640" imgH="167760" progId="Equation.Ribbit">
                <p:embed/>
              </p:oleObj>
            </a:graphicData>
          </a:graphic>
        </p:graphicFrame>
        <p:cxnSp>
          <p:nvCxnSpPr>
            <p:cNvPr id="49" name="Straight Connector 48"/>
            <p:cNvCxnSpPr/>
            <p:nvPr/>
          </p:nvCxnSpPr>
          <p:spPr>
            <a:xfrm rot="5400000" flipH="1" flipV="1">
              <a:off x="5367458" y="5389444"/>
              <a:ext cx="1584960" cy="48029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6138286" y="5546086"/>
              <a:ext cx="76200" cy="762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1219200" y="3786187"/>
            <a:ext cx="6732588" cy="1085851"/>
            <a:chOff x="1219200" y="3786187"/>
            <a:chExt cx="6732588" cy="1085851"/>
          </a:xfrm>
        </p:grpSpPr>
        <p:sp>
          <p:nvSpPr>
            <p:cNvPr id="51" name="Rectangle 50"/>
            <p:cNvSpPr/>
            <p:nvPr/>
          </p:nvSpPr>
          <p:spPr>
            <a:xfrm>
              <a:off x="2209800" y="3786187"/>
              <a:ext cx="762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971800" y="3786187"/>
              <a:ext cx="914400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886200" y="3786187"/>
              <a:ext cx="7620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1752600" y="3990974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6934200" y="4014787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56" name="Object 4"/>
            <p:cNvGraphicFramePr>
              <a:graphicFrameLocks noChangeAspect="1"/>
            </p:cNvGraphicFramePr>
            <p:nvPr/>
          </p:nvGraphicFramePr>
          <p:xfrm>
            <a:off x="1219200" y="3843338"/>
            <a:ext cx="485775" cy="242887"/>
          </p:xfrm>
          <a:graphic>
            <a:graphicData uri="http://schemas.openxmlformats.org/presentationml/2006/ole">
              <p:oleObj spid="_x0000_s145414" name="Formula" r:id="rId3" imgW="341640" imgH="171720" progId="Equation.Ribbit">
                <p:embed/>
              </p:oleObj>
            </a:graphicData>
          </a:graphic>
        </p:graphicFrame>
        <p:graphicFrame>
          <p:nvGraphicFramePr>
            <p:cNvPr id="57" name="Object 5"/>
            <p:cNvGraphicFramePr>
              <a:graphicFrameLocks noChangeAspect="1"/>
            </p:cNvGraphicFramePr>
            <p:nvPr/>
          </p:nvGraphicFramePr>
          <p:xfrm>
            <a:off x="7391400" y="3860800"/>
            <a:ext cx="560388" cy="244475"/>
          </p:xfrm>
          <a:graphic>
            <a:graphicData uri="http://schemas.openxmlformats.org/presentationml/2006/ole">
              <p:oleObj spid="_x0000_s145415" name="Formula" r:id="rId4" imgW="392760" imgH="171720" progId="Equation.Ribbit">
                <p:embed/>
              </p:oleObj>
            </a:graphicData>
          </a:graphic>
        </p:graphicFrame>
        <p:graphicFrame>
          <p:nvGraphicFramePr>
            <p:cNvPr id="58" name="Object 9"/>
            <p:cNvGraphicFramePr>
              <a:graphicFrameLocks noChangeAspect="1"/>
            </p:cNvGraphicFramePr>
            <p:nvPr/>
          </p:nvGraphicFramePr>
          <p:xfrm>
            <a:off x="2382838" y="3867150"/>
            <a:ext cx="423862" cy="242888"/>
          </p:xfrm>
          <a:graphic>
            <a:graphicData uri="http://schemas.openxmlformats.org/presentationml/2006/ole">
              <p:oleObj spid="_x0000_s145416" name="Formula" r:id="rId5" imgW="299880" imgH="171720" progId="Equation.Ribbit">
                <p:embed/>
              </p:oleObj>
            </a:graphicData>
          </a:graphic>
        </p:graphicFrame>
        <p:graphicFrame>
          <p:nvGraphicFramePr>
            <p:cNvPr id="59" name="Object 10"/>
            <p:cNvGraphicFramePr>
              <a:graphicFrameLocks noChangeAspect="1"/>
            </p:cNvGraphicFramePr>
            <p:nvPr/>
          </p:nvGraphicFramePr>
          <p:xfrm>
            <a:off x="3244850" y="3873500"/>
            <a:ext cx="509588" cy="230188"/>
          </p:xfrm>
          <a:graphic>
            <a:graphicData uri="http://schemas.openxmlformats.org/presentationml/2006/ole">
              <p:oleObj spid="_x0000_s145417" name="Formula" r:id="rId6" imgW="358200" imgH="161640" progId="Equation.Ribbit">
                <p:embed/>
              </p:oleObj>
            </a:graphicData>
          </a:graphic>
        </p:graphicFrame>
        <p:sp>
          <p:nvSpPr>
            <p:cNvPr id="60" name="Rectangle 59"/>
            <p:cNvSpPr/>
            <p:nvPr/>
          </p:nvSpPr>
          <p:spPr>
            <a:xfrm>
              <a:off x="4572000" y="3786187"/>
              <a:ext cx="914400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96000" y="3786187"/>
              <a:ext cx="7620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2" name="Object 10"/>
            <p:cNvGraphicFramePr>
              <a:graphicFrameLocks noChangeAspect="1"/>
            </p:cNvGraphicFramePr>
            <p:nvPr/>
          </p:nvGraphicFramePr>
          <p:xfrm>
            <a:off x="4800600" y="3873500"/>
            <a:ext cx="509588" cy="230188"/>
          </p:xfrm>
          <a:graphic>
            <a:graphicData uri="http://schemas.openxmlformats.org/presentationml/2006/ole">
              <p:oleObj spid="_x0000_s145418" name="Formula" r:id="rId7" imgW="360720" imgH="161640" progId="Equation.Ribbit">
                <p:embed/>
              </p:oleObj>
            </a:graphicData>
          </a:graphic>
        </p:graphicFrame>
        <p:sp>
          <p:nvSpPr>
            <p:cNvPr id="63" name="TextBox 62"/>
            <p:cNvSpPr txBox="1"/>
            <p:nvPr/>
          </p:nvSpPr>
          <p:spPr>
            <a:xfrm>
              <a:off x="5638800" y="378618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graphicFrame>
          <p:nvGraphicFramePr>
            <p:cNvPr id="64" name="Object 10"/>
            <p:cNvGraphicFramePr>
              <a:graphicFrameLocks noChangeAspect="1"/>
            </p:cNvGraphicFramePr>
            <p:nvPr/>
          </p:nvGraphicFramePr>
          <p:xfrm>
            <a:off x="3997325" y="3883025"/>
            <a:ext cx="509588" cy="230188"/>
          </p:xfrm>
          <a:graphic>
            <a:graphicData uri="http://schemas.openxmlformats.org/presentationml/2006/ole">
              <p:oleObj spid="_x0000_s145419" name="Formula" r:id="rId8" imgW="360720" imgH="161640" progId="Equation.Ribbit">
                <p:embed/>
              </p:oleObj>
            </a:graphicData>
          </a:graphic>
        </p:graphicFrame>
        <p:graphicFrame>
          <p:nvGraphicFramePr>
            <p:cNvPr id="65" name="Object 10"/>
            <p:cNvGraphicFramePr>
              <a:graphicFrameLocks noChangeAspect="1"/>
            </p:cNvGraphicFramePr>
            <p:nvPr/>
          </p:nvGraphicFramePr>
          <p:xfrm>
            <a:off x="6223000" y="3884613"/>
            <a:ext cx="547688" cy="230187"/>
          </p:xfrm>
          <a:graphic>
            <a:graphicData uri="http://schemas.openxmlformats.org/presentationml/2006/ole">
              <p:oleObj spid="_x0000_s145420" name="Formula" r:id="rId9" imgW="387360" imgH="161640" progId="Equation.Ribbit">
                <p:embed/>
              </p:oleObj>
            </a:graphicData>
          </a:graphic>
        </p:graphicFrame>
        <p:sp>
          <p:nvSpPr>
            <p:cNvPr id="66" name="Freeform 65"/>
            <p:cNvSpPr/>
            <p:nvPr/>
          </p:nvSpPr>
          <p:spPr>
            <a:xfrm>
              <a:off x="2971800" y="4090987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7" name="Object 66"/>
            <p:cNvGraphicFramePr>
              <a:graphicFrameLocks noChangeAspect="1"/>
            </p:cNvGraphicFramePr>
            <p:nvPr/>
          </p:nvGraphicFramePr>
          <p:xfrm>
            <a:off x="2971800" y="4629150"/>
            <a:ext cx="420688" cy="242888"/>
          </p:xfrm>
          <a:graphic>
            <a:graphicData uri="http://schemas.openxmlformats.org/presentationml/2006/ole">
              <p:oleObj spid="_x0000_s145421" name="Formula" r:id="rId10" imgW="294840" imgH="171720" progId="Equation.Ribbit">
                <p:embed/>
              </p:oleObj>
            </a:graphicData>
          </a:graphic>
        </p:graphicFrame>
        <p:sp>
          <p:nvSpPr>
            <p:cNvPr id="68" name="Freeform 67"/>
            <p:cNvSpPr/>
            <p:nvPr/>
          </p:nvSpPr>
          <p:spPr>
            <a:xfrm>
              <a:off x="3886200" y="4090987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9" name="Object 68"/>
            <p:cNvGraphicFramePr>
              <a:graphicFrameLocks noChangeAspect="1"/>
            </p:cNvGraphicFramePr>
            <p:nvPr/>
          </p:nvGraphicFramePr>
          <p:xfrm>
            <a:off x="3886200" y="4629150"/>
            <a:ext cx="420688" cy="242888"/>
          </p:xfrm>
          <a:graphic>
            <a:graphicData uri="http://schemas.openxmlformats.org/presentationml/2006/ole">
              <p:oleObj spid="_x0000_s145422" name="Formula" r:id="rId11" imgW="294840" imgH="171720" progId="Equation.Ribbit">
                <p:embed/>
              </p:oleObj>
            </a:graphicData>
          </a:graphic>
        </p:graphicFrame>
        <p:sp>
          <p:nvSpPr>
            <p:cNvPr id="70" name="Freeform 69"/>
            <p:cNvSpPr/>
            <p:nvPr/>
          </p:nvSpPr>
          <p:spPr>
            <a:xfrm>
              <a:off x="4572000" y="4090987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1" name="Object 70"/>
            <p:cNvGraphicFramePr>
              <a:graphicFrameLocks noChangeAspect="1"/>
            </p:cNvGraphicFramePr>
            <p:nvPr/>
          </p:nvGraphicFramePr>
          <p:xfrm>
            <a:off x="4573588" y="4629150"/>
            <a:ext cx="419100" cy="242888"/>
          </p:xfrm>
          <a:graphic>
            <a:graphicData uri="http://schemas.openxmlformats.org/presentationml/2006/ole">
              <p:oleObj spid="_x0000_s145423" name="Formula" r:id="rId12" imgW="294840" imgH="171720" progId="Equation.Ribbit">
                <p:embed/>
              </p:oleObj>
            </a:graphicData>
          </a:graphic>
        </p:graphicFrame>
        <p:sp>
          <p:nvSpPr>
            <p:cNvPr id="72" name="Freeform 71"/>
            <p:cNvSpPr/>
            <p:nvPr/>
          </p:nvSpPr>
          <p:spPr>
            <a:xfrm>
              <a:off x="6096000" y="4090987"/>
              <a:ext cx="239486" cy="426720"/>
            </a:xfrm>
            <a:custGeom>
              <a:avLst/>
              <a:gdLst>
                <a:gd name="connsiteX0" fmla="*/ 0 w 444137"/>
                <a:gd name="connsiteY0" fmla="*/ 0 h 426720"/>
                <a:gd name="connsiteX1" fmla="*/ 0 w 444137"/>
                <a:gd name="connsiteY1" fmla="*/ 426720 h 426720"/>
                <a:gd name="connsiteX2" fmla="*/ 444137 w 444137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137" h="426720">
                  <a:moveTo>
                    <a:pt x="0" y="0"/>
                  </a:moveTo>
                  <a:lnTo>
                    <a:pt x="0" y="426720"/>
                  </a:lnTo>
                  <a:lnTo>
                    <a:pt x="444137" y="42672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3" name="Object 72"/>
            <p:cNvGraphicFramePr>
              <a:graphicFrameLocks noChangeAspect="1"/>
            </p:cNvGraphicFramePr>
            <p:nvPr/>
          </p:nvGraphicFramePr>
          <p:xfrm>
            <a:off x="6089650" y="4629150"/>
            <a:ext cx="438150" cy="242888"/>
          </p:xfrm>
          <a:graphic>
            <a:graphicData uri="http://schemas.openxmlformats.org/presentationml/2006/ole">
              <p:oleObj spid="_x0000_s145424" name="Formula" r:id="rId13" imgW="307440" imgH="171720" progId="Equation.Ribbit">
                <p:embed/>
              </p:oleObj>
            </a:graphicData>
          </a:graphic>
        </p:graphicFrame>
      </p:grpSp>
      <p:grpSp>
        <p:nvGrpSpPr>
          <p:cNvPr id="87" name="Group 86"/>
          <p:cNvGrpSpPr/>
          <p:nvPr/>
        </p:nvGrpSpPr>
        <p:grpSpPr>
          <a:xfrm>
            <a:off x="1382713" y="1066800"/>
            <a:ext cx="6184900" cy="2362200"/>
            <a:chOff x="1382713" y="1066800"/>
            <a:chExt cx="6184900" cy="2362200"/>
          </a:xfrm>
        </p:grpSpPr>
        <p:sp>
          <p:nvSpPr>
            <p:cNvPr id="3" name="Freeform 2"/>
            <p:cNvSpPr/>
            <p:nvPr/>
          </p:nvSpPr>
          <p:spPr>
            <a:xfrm>
              <a:off x="3487736" y="1409700"/>
              <a:ext cx="385763" cy="342901"/>
            </a:xfrm>
            <a:custGeom>
              <a:avLst/>
              <a:gdLst>
                <a:gd name="connsiteX0" fmla="*/ 0 w 800100"/>
                <a:gd name="connsiteY0" fmla="*/ 0 h 440531"/>
                <a:gd name="connsiteX1" fmla="*/ 369094 w 800100"/>
                <a:gd name="connsiteY1" fmla="*/ 302419 h 440531"/>
                <a:gd name="connsiteX2" fmla="*/ 800100 w 800100"/>
                <a:gd name="connsiteY2" fmla="*/ 440531 h 440531"/>
                <a:gd name="connsiteX3" fmla="*/ 516731 w 800100"/>
                <a:gd name="connsiteY3" fmla="*/ 2381 h 440531"/>
                <a:gd name="connsiteX0" fmla="*/ 0 w 800100"/>
                <a:gd name="connsiteY0" fmla="*/ 0 h 533400"/>
                <a:gd name="connsiteX1" fmla="*/ 0 w 800100"/>
                <a:gd name="connsiteY1" fmla="*/ 533400 h 533400"/>
                <a:gd name="connsiteX2" fmla="*/ 800100 w 800100"/>
                <a:gd name="connsiteY2" fmla="*/ 440531 h 533400"/>
                <a:gd name="connsiteX3" fmla="*/ 516731 w 800100"/>
                <a:gd name="connsiteY3" fmla="*/ 2381 h 533400"/>
                <a:gd name="connsiteX0" fmla="*/ 0 w 533400"/>
                <a:gd name="connsiteY0" fmla="*/ 0 h 533400"/>
                <a:gd name="connsiteX1" fmla="*/ 0 w 533400"/>
                <a:gd name="connsiteY1" fmla="*/ 533400 h 533400"/>
                <a:gd name="connsiteX2" fmla="*/ 533400 w 533400"/>
                <a:gd name="connsiteY2" fmla="*/ 533399 h 533400"/>
                <a:gd name="connsiteX3" fmla="*/ 516731 w 533400"/>
                <a:gd name="connsiteY3" fmla="*/ 2381 h 533400"/>
                <a:gd name="connsiteX0" fmla="*/ 0 w 533400"/>
                <a:gd name="connsiteY0" fmla="*/ 1 h 533401"/>
                <a:gd name="connsiteX1" fmla="*/ 0 w 533400"/>
                <a:gd name="connsiteY1" fmla="*/ 533401 h 533401"/>
                <a:gd name="connsiteX2" fmla="*/ 533400 w 533400"/>
                <a:gd name="connsiteY2" fmla="*/ 533400 h 533401"/>
                <a:gd name="connsiteX3" fmla="*/ 533400 w 533400"/>
                <a:gd name="connsiteY3" fmla="*/ 0 h 5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533401">
                  <a:moveTo>
                    <a:pt x="0" y="1"/>
                  </a:moveTo>
                  <a:lnTo>
                    <a:pt x="0" y="533401"/>
                  </a:lnTo>
                  <a:lnTo>
                    <a:pt x="533400" y="533400"/>
                  </a:lnTo>
                  <a:lnTo>
                    <a:pt x="53340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/>
            <p:cNvCxnSpPr/>
            <p:nvPr/>
          </p:nvCxnSpPr>
          <p:spPr>
            <a:xfrm rot="5400000">
              <a:off x="1887537" y="1981200"/>
              <a:ext cx="1066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rot="5400000">
              <a:off x="2420937" y="1981200"/>
              <a:ext cx="1066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>
              <a:off x="2954337" y="1981200"/>
              <a:ext cx="1066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3335337" y="1981200"/>
              <a:ext cx="1066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4325937" y="1981200"/>
              <a:ext cx="1066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5773737" y="1981200"/>
              <a:ext cx="1066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6454775" y="2009775"/>
              <a:ext cx="1066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Freeform 10"/>
            <p:cNvSpPr/>
            <p:nvPr/>
          </p:nvSpPr>
          <p:spPr>
            <a:xfrm>
              <a:off x="2954337" y="1219199"/>
              <a:ext cx="533400" cy="533401"/>
            </a:xfrm>
            <a:custGeom>
              <a:avLst/>
              <a:gdLst>
                <a:gd name="connsiteX0" fmla="*/ 0 w 800100"/>
                <a:gd name="connsiteY0" fmla="*/ 0 h 440531"/>
                <a:gd name="connsiteX1" fmla="*/ 369094 w 800100"/>
                <a:gd name="connsiteY1" fmla="*/ 302419 h 440531"/>
                <a:gd name="connsiteX2" fmla="*/ 800100 w 800100"/>
                <a:gd name="connsiteY2" fmla="*/ 440531 h 440531"/>
                <a:gd name="connsiteX3" fmla="*/ 516731 w 800100"/>
                <a:gd name="connsiteY3" fmla="*/ 2381 h 440531"/>
                <a:gd name="connsiteX0" fmla="*/ 0 w 800100"/>
                <a:gd name="connsiteY0" fmla="*/ 0 h 533400"/>
                <a:gd name="connsiteX1" fmla="*/ 0 w 800100"/>
                <a:gd name="connsiteY1" fmla="*/ 533400 h 533400"/>
                <a:gd name="connsiteX2" fmla="*/ 800100 w 800100"/>
                <a:gd name="connsiteY2" fmla="*/ 440531 h 533400"/>
                <a:gd name="connsiteX3" fmla="*/ 516731 w 800100"/>
                <a:gd name="connsiteY3" fmla="*/ 2381 h 533400"/>
                <a:gd name="connsiteX0" fmla="*/ 0 w 533400"/>
                <a:gd name="connsiteY0" fmla="*/ 0 h 533400"/>
                <a:gd name="connsiteX1" fmla="*/ 0 w 533400"/>
                <a:gd name="connsiteY1" fmla="*/ 533400 h 533400"/>
                <a:gd name="connsiteX2" fmla="*/ 533400 w 533400"/>
                <a:gd name="connsiteY2" fmla="*/ 533399 h 533400"/>
                <a:gd name="connsiteX3" fmla="*/ 516731 w 533400"/>
                <a:gd name="connsiteY3" fmla="*/ 2381 h 533400"/>
                <a:gd name="connsiteX0" fmla="*/ 0 w 533400"/>
                <a:gd name="connsiteY0" fmla="*/ 1 h 533401"/>
                <a:gd name="connsiteX1" fmla="*/ 0 w 533400"/>
                <a:gd name="connsiteY1" fmla="*/ 533401 h 533401"/>
                <a:gd name="connsiteX2" fmla="*/ 533400 w 533400"/>
                <a:gd name="connsiteY2" fmla="*/ 533400 h 533401"/>
                <a:gd name="connsiteX3" fmla="*/ 533400 w 533400"/>
                <a:gd name="connsiteY3" fmla="*/ 0 h 5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533401">
                  <a:moveTo>
                    <a:pt x="0" y="1"/>
                  </a:moveTo>
                  <a:lnTo>
                    <a:pt x="0" y="533401"/>
                  </a:lnTo>
                  <a:lnTo>
                    <a:pt x="533400" y="533400"/>
                  </a:lnTo>
                  <a:lnTo>
                    <a:pt x="533400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420937" y="1600200"/>
              <a:ext cx="533400" cy="152400"/>
            </a:xfrm>
            <a:custGeom>
              <a:avLst/>
              <a:gdLst>
                <a:gd name="connsiteX0" fmla="*/ 0 w 897731"/>
                <a:gd name="connsiteY0" fmla="*/ 0 h 597694"/>
                <a:gd name="connsiteX1" fmla="*/ 747713 w 897731"/>
                <a:gd name="connsiteY1" fmla="*/ 597694 h 597694"/>
                <a:gd name="connsiteX2" fmla="*/ 897731 w 897731"/>
                <a:gd name="connsiteY2" fmla="*/ 307181 h 597694"/>
                <a:gd name="connsiteX3" fmla="*/ 516731 w 897731"/>
                <a:gd name="connsiteY3" fmla="*/ 4762 h 597694"/>
                <a:gd name="connsiteX0" fmla="*/ 0 w 897731"/>
                <a:gd name="connsiteY0" fmla="*/ 0 h 597694"/>
                <a:gd name="connsiteX1" fmla="*/ 747713 w 897731"/>
                <a:gd name="connsiteY1" fmla="*/ 597694 h 597694"/>
                <a:gd name="connsiteX2" fmla="*/ 897731 w 897731"/>
                <a:gd name="connsiteY2" fmla="*/ 307181 h 597694"/>
                <a:gd name="connsiteX3" fmla="*/ 533400 w 897731"/>
                <a:gd name="connsiteY3" fmla="*/ 0 h 597694"/>
                <a:gd name="connsiteX0" fmla="*/ 0 w 747713"/>
                <a:gd name="connsiteY0" fmla="*/ 0 h 597694"/>
                <a:gd name="connsiteX1" fmla="*/ 747713 w 747713"/>
                <a:gd name="connsiteY1" fmla="*/ 597694 h 597694"/>
                <a:gd name="connsiteX2" fmla="*/ 533400 w 747713"/>
                <a:gd name="connsiteY2" fmla="*/ 152400 h 597694"/>
                <a:gd name="connsiteX3" fmla="*/ 533400 w 747713"/>
                <a:gd name="connsiteY3" fmla="*/ 0 h 597694"/>
                <a:gd name="connsiteX0" fmla="*/ 0 w 533400"/>
                <a:gd name="connsiteY0" fmla="*/ 0 h 152400"/>
                <a:gd name="connsiteX1" fmla="*/ 0 w 533400"/>
                <a:gd name="connsiteY1" fmla="*/ 152400 h 152400"/>
                <a:gd name="connsiteX2" fmla="*/ 533400 w 533400"/>
                <a:gd name="connsiteY2" fmla="*/ 152400 h 152400"/>
                <a:gd name="connsiteX3" fmla="*/ 533400 w 533400"/>
                <a:gd name="connsiteY3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152400">
                  <a:moveTo>
                    <a:pt x="0" y="0"/>
                  </a:moveTo>
                  <a:lnTo>
                    <a:pt x="0" y="152400"/>
                  </a:lnTo>
                  <a:lnTo>
                    <a:pt x="533400" y="152400"/>
                  </a:lnTo>
                  <a:lnTo>
                    <a:pt x="53340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430462" y="2436019"/>
              <a:ext cx="897731" cy="597694"/>
            </a:xfrm>
            <a:custGeom>
              <a:avLst/>
              <a:gdLst>
                <a:gd name="connsiteX0" fmla="*/ 0 w 897731"/>
                <a:gd name="connsiteY0" fmla="*/ 0 h 597694"/>
                <a:gd name="connsiteX1" fmla="*/ 747713 w 897731"/>
                <a:gd name="connsiteY1" fmla="*/ 597694 h 597694"/>
                <a:gd name="connsiteX2" fmla="*/ 897731 w 897731"/>
                <a:gd name="connsiteY2" fmla="*/ 307181 h 597694"/>
                <a:gd name="connsiteX3" fmla="*/ 516731 w 897731"/>
                <a:gd name="connsiteY3" fmla="*/ 4762 h 59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7731" h="597694">
                  <a:moveTo>
                    <a:pt x="0" y="0"/>
                  </a:moveTo>
                  <a:lnTo>
                    <a:pt x="747713" y="597694"/>
                  </a:lnTo>
                  <a:lnTo>
                    <a:pt x="897731" y="307181"/>
                  </a:lnTo>
                  <a:lnTo>
                    <a:pt x="516731" y="4762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2971006" y="2438400"/>
              <a:ext cx="800100" cy="440531"/>
            </a:xfrm>
            <a:custGeom>
              <a:avLst/>
              <a:gdLst>
                <a:gd name="connsiteX0" fmla="*/ 0 w 800100"/>
                <a:gd name="connsiteY0" fmla="*/ 0 h 440531"/>
                <a:gd name="connsiteX1" fmla="*/ 369094 w 800100"/>
                <a:gd name="connsiteY1" fmla="*/ 302419 h 440531"/>
                <a:gd name="connsiteX2" fmla="*/ 800100 w 800100"/>
                <a:gd name="connsiteY2" fmla="*/ 440531 h 440531"/>
                <a:gd name="connsiteX3" fmla="*/ 516731 w 800100"/>
                <a:gd name="connsiteY3" fmla="*/ 2381 h 44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0" h="440531">
                  <a:moveTo>
                    <a:pt x="0" y="0"/>
                  </a:moveTo>
                  <a:lnTo>
                    <a:pt x="369094" y="302419"/>
                  </a:lnTo>
                  <a:lnTo>
                    <a:pt x="800100" y="440531"/>
                  </a:lnTo>
                  <a:lnTo>
                    <a:pt x="516731" y="2381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3492499" y="2438400"/>
              <a:ext cx="600075" cy="762000"/>
            </a:xfrm>
            <a:custGeom>
              <a:avLst/>
              <a:gdLst>
                <a:gd name="connsiteX0" fmla="*/ 0 w 800100"/>
                <a:gd name="connsiteY0" fmla="*/ 0 h 440531"/>
                <a:gd name="connsiteX1" fmla="*/ 369094 w 800100"/>
                <a:gd name="connsiteY1" fmla="*/ 302419 h 440531"/>
                <a:gd name="connsiteX2" fmla="*/ 800100 w 800100"/>
                <a:gd name="connsiteY2" fmla="*/ 440531 h 440531"/>
                <a:gd name="connsiteX3" fmla="*/ 516731 w 800100"/>
                <a:gd name="connsiteY3" fmla="*/ 2381 h 440531"/>
                <a:gd name="connsiteX0" fmla="*/ 0 w 800100"/>
                <a:gd name="connsiteY0" fmla="*/ 0 h 457200"/>
                <a:gd name="connsiteX1" fmla="*/ 295275 w 800100"/>
                <a:gd name="connsiteY1" fmla="*/ 457200 h 457200"/>
                <a:gd name="connsiteX2" fmla="*/ 800100 w 800100"/>
                <a:gd name="connsiteY2" fmla="*/ 440531 h 457200"/>
                <a:gd name="connsiteX3" fmla="*/ 516731 w 800100"/>
                <a:gd name="connsiteY3" fmla="*/ 2381 h 457200"/>
                <a:gd name="connsiteX0" fmla="*/ 0 w 600075"/>
                <a:gd name="connsiteY0" fmla="*/ 0 h 761999"/>
                <a:gd name="connsiteX1" fmla="*/ 295275 w 600075"/>
                <a:gd name="connsiteY1" fmla="*/ 457200 h 761999"/>
                <a:gd name="connsiteX2" fmla="*/ 600075 w 600075"/>
                <a:gd name="connsiteY2" fmla="*/ 761999 h 761999"/>
                <a:gd name="connsiteX3" fmla="*/ 516731 w 600075"/>
                <a:gd name="connsiteY3" fmla="*/ 2381 h 761999"/>
                <a:gd name="connsiteX0" fmla="*/ 0 w 600075"/>
                <a:gd name="connsiteY0" fmla="*/ 1 h 762000"/>
                <a:gd name="connsiteX1" fmla="*/ 295275 w 600075"/>
                <a:gd name="connsiteY1" fmla="*/ 457201 h 762000"/>
                <a:gd name="connsiteX2" fmla="*/ 600075 w 600075"/>
                <a:gd name="connsiteY2" fmla="*/ 762000 h 762000"/>
                <a:gd name="connsiteX3" fmla="*/ 371476 w 600075"/>
                <a:gd name="connsiteY3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762000">
                  <a:moveTo>
                    <a:pt x="0" y="1"/>
                  </a:moveTo>
                  <a:lnTo>
                    <a:pt x="295275" y="457201"/>
                  </a:lnTo>
                  <a:lnTo>
                    <a:pt x="600075" y="762000"/>
                  </a:lnTo>
                  <a:lnTo>
                    <a:pt x="371476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873501" y="1600200"/>
              <a:ext cx="981074" cy="147642"/>
            </a:xfrm>
            <a:custGeom>
              <a:avLst/>
              <a:gdLst>
                <a:gd name="connsiteX0" fmla="*/ 0 w 800100"/>
                <a:gd name="connsiteY0" fmla="*/ 0 h 440531"/>
                <a:gd name="connsiteX1" fmla="*/ 369094 w 800100"/>
                <a:gd name="connsiteY1" fmla="*/ 302419 h 440531"/>
                <a:gd name="connsiteX2" fmla="*/ 800100 w 800100"/>
                <a:gd name="connsiteY2" fmla="*/ 440531 h 440531"/>
                <a:gd name="connsiteX3" fmla="*/ 516731 w 800100"/>
                <a:gd name="connsiteY3" fmla="*/ 2381 h 440531"/>
                <a:gd name="connsiteX0" fmla="*/ 0 w 800100"/>
                <a:gd name="connsiteY0" fmla="*/ 0 h 533400"/>
                <a:gd name="connsiteX1" fmla="*/ 0 w 800100"/>
                <a:gd name="connsiteY1" fmla="*/ 533400 h 533400"/>
                <a:gd name="connsiteX2" fmla="*/ 800100 w 800100"/>
                <a:gd name="connsiteY2" fmla="*/ 440531 h 533400"/>
                <a:gd name="connsiteX3" fmla="*/ 516731 w 800100"/>
                <a:gd name="connsiteY3" fmla="*/ 2381 h 533400"/>
                <a:gd name="connsiteX0" fmla="*/ 0 w 533400"/>
                <a:gd name="connsiteY0" fmla="*/ 0 h 533400"/>
                <a:gd name="connsiteX1" fmla="*/ 0 w 533400"/>
                <a:gd name="connsiteY1" fmla="*/ 533400 h 533400"/>
                <a:gd name="connsiteX2" fmla="*/ 533400 w 533400"/>
                <a:gd name="connsiteY2" fmla="*/ 533399 h 533400"/>
                <a:gd name="connsiteX3" fmla="*/ 516731 w 533400"/>
                <a:gd name="connsiteY3" fmla="*/ 2381 h 533400"/>
                <a:gd name="connsiteX0" fmla="*/ 0 w 533400"/>
                <a:gd name="connsiteY0" fmla="*/ 1 h 533401"/>
                <a:gd name="connsiteX1" fmla="*/ 0 w 533400"/>
                <a:gd name="connsiteY1" fmla="*/ 533401 h 533401"/>
                <a:gd name="connsiteX2" fmla="*/ 533400 w 533400"/>
                <a:gd name="connsiteY2" fmla="*/ 533400 h 533401"/>
                <a:gd name="connsiteX3" fmla="*/ 533400 w 533400"/>
                <a:gd name="connsiteY3" fmla="*/ 0 h 5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533401">
                  <a:moveTo>
                    <a:pt x="0" y="1"/>
                  </a:moveTo>
                  <a:lnTo>
                    <a:pt x="0" y="533401"/>
                  </a:lnTo>
                  <a:lnTo>
                    <a:pt x="533400" y="533400"/>
                  </a:lnTo>
                  <a:lnTo>
                    <a:pt x="533400" y="0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873500" y="2438400"/>
              <a:ext cx="1438275" cy="762000"/>
            </a:xfrm>
            <a:custGeom>
              <a:avLst/>
              <a:gdLst>
                <a:gd name="connsiteX0" fmla="*/ 0 w 800100"/>
                <a:gd name="connsiteY0" fmla="*/ 0 h 440531"/>
                <a:gd name="connsiteX1" fmla="*/ 369094 w 800100"/>
                <a:gd name="connsiteY1" fmla="*/ 302419 h 440531"/>
                <a:gd name="connsiteX2" fmla="*/ 800100 w 800100"/>
                <a:gd name="connsiteY2" fmla="*/ 440531 h 440531"/>
                <a:gd name="connsiteX3" fmla="*/ 516731 w 800100"/>
                <a:gd name="connsiteY3" fmla="*/ 2381 h 440531"/>
                <a:gd name="connsiteX0" fmla="*/ 0 w 800100"/>
                <a:gd name="connsiteY0" fmla="*/ 0 h 457200"/>
                <a:gd name="connsiteX1" fmla="*/ 295275 w 800100"/>
                <a:gd name="connsiteY1" fmla="*/ 457200 h 457200"/>
                <a:gd name="connsiteX2" fmla="*/ 800100 w 800100"/>
                <a:gd name="connsiteY2" fmla="*/ 440531 h 457200"/>
                <a:gd name="connsiteX3" fmla="*/ 516731 w 800100"/>
                <a:gd name="connsiteY3" fmla="*/ 2381 h 457200"/>
                <a:gd name="connsiteX0" fmla="*/ 0 w 600075"/>
                <a:gd name="connsiteY0" fmla="*/ 0 h 761999"/>
                <a:gd name="connsiteX1" fmla="*/ 295275 w 600075"/>
                <a:gd name="connsiteY1" fmla="*/ 457200 h 761999"/>
                <a:gd name="connsiteX2" fmla="*/ 600075 w 600075"/>
                <a:gd name="connsiteY2" fmla="*/ 761999 h 761999"/>
                <a:gd name="connsiteX3" fmla="*/ 516731 w 600075"/>
                <a:gd name="connsiteY3" fmla="*/ 2381 h 761999"/>
                <a:gd name="connsiteX0" fmla="*/ 0 w 600075"/>
                <a:gd name="connsiteY0" fmla="*/ 1 h 762000"/>
                <a:gd name="connsiteX1" fmla="*/ 295275 w 600075"/>
                <a:gd name="connsiteY1" fmla="*/ 457201 h 762000"/>
                <a:gd name="connsiteX2" fmla="*/ 600075 w 600075"/>
                <a:gd name="connsiteY2" fmla="*/ 762000 h 762000"/>
                <a:gd name="connsiteX3" fmla="*/ 371476 w 600075"/>
                <a:gd name="connsiteY3" fmla="*/ 0 h 762000"/>
                <a:gd name="connsiteX0" fmla="*/ 0 w 600075"/>
                <a:gd name="connsiteY0" fmla="*/ 1 h 762000"/>
                <a:gd name="connsiteX1" fmla="*/ 219075 w 600075"/>
                <a:gd name="connsiteY1" fmla="*/ 762000 h 762000"/>
                <a:gd name="connsiteX2" fmla="*/ 600075 w 600075"/>
                <a:gd name="connsiteY2" fmla="*/ 762000 h 762000"/>
                <a:gd name="connsiteX3" fmla="*/ 371476 w 600075"/>
                <a:gd name="connsiteY3" fmla="*/ 0 h 762000"/>
                <a:gd name="connsiteX0" fmla="*/ 0 w 1438275"/>
                <a:gd name="connsiteY0" fmla="*/ 1 h 762000"/>
                <a:gd name="connsiteX1" fmla="*/ 219075 w 1438275"/>
                <a:gd name="connsiteY1" fmla="*/ 762000 h 762000"/>
                <a:gd name="connsiteX2" fmla="*/ 1438275 w 1438275"/>
                <a:gd name="connsiteY2" fmla="*/ 381000 h 762000"/>
                <a:gd name="connsiteX3" fmla="*/ 371476 w 1438275"/>
                <a:gd name="connsiteY3" fmla="*/ 0 h 762000"/>
                <a:gd name="connsiteX0" fmla="*/ 0 w 1438275"/>
                <a:gd name="connsiteY0" fmla="*/ 1 h 762000"/>
                <a:gd name="connsiteX1" fmla="*/ 219075 w 1438275"/>
                <a:gd name="connsiteY1" fmla="*/ 762000 h 762000"/>
                <a:gd name="connsiteX2" fmla="*/ 1438275 w 1438275"/>
                <a:gd name="connsiteY2" fmla="*/ 381000 h 762000"/>
                <a:gd name="connsiteX3" fmla="*/ 981075 w 1438275"/>
                <a:gd name="connsiteY3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75" h="762000">
                  <a:moveTo>
                    <a:pt x="0" y="1"/>
                  </a:moveTo>
                  <a:lnTo>
                    <a:pt x="219075" y="762000"/>
                  </a:lnTo>
                  <a:lnTo>
                    <a:pt x="1438275" y="381000"/>
                  </a:lnTo>
                  <a:lnTo>
                    <a:pt x="981075" y="0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4854575" y="1143000"/>
              <a:ext cx="1447800" cy="604842"/>
            </a:xfrm>
            <a:custGeom>
              <a:avLst/>
              <a:gdLst>
                <a:gd name="connsiteX0" fmla="*/ 0 w 800100"/>
                <a:gd name="connsiteY0" fmla="*/ 0 h 440531"/>
                <a:gd name="connsiteX1" fmla="*/ 369094 w 800100"/>
                <a:gd name="connsiteY1" fmla="*/ 302419 h 440531"/>
                <a:gd name="connsiteX2" fmla="*/ 800100 w 800100"/>
                <a:gd name="connsiteY2" fmla="*/ 440531 h 440531"/>
                <a:gd name="connsiteX3" fmla="*/ 516731 w 800100"/>
                <a:gd name="connsiteY3" fmla="*/ 2381 h 440531"/>
                <a:gd name="connsiteX0" fmla="*/ 0 w 800100"/>
                <a:gd name="connsiteY0" fmla="*/ 0 h 533400"/>
                <a:gd name="connsiteX1" fmla="*/ 0 w 800100"/>
                <a:gd name="connsiteY1" fmla="*/ 533400 h 533400"/>
                <a:gd name="connsiteX2" fmla="*/ 800100 w 800100"/>
                <a:gd name="connsiteY2" fmla="*/ 440531 h 533400"/>
                <a:gd name="connsiteX3" fmla="*/ 516731 w 800100"/>
                <a:gd name="connsiteY3" fmla="*/ 2381 h 533400"/>
                <a:gd name="connsiteX0" fmla="*/ 0 w 533400"/>
                <a:gd name="connsiteY0" fmla="*/ 0 h 533400"/>
                <a:gd name="connsiteX1" fmla="*/ 0 w 533400"/>
                <a:gd name="connsiteY1" fmla="*/ 533400 h 533400"/>
                <a:gd name="connsiteX2" fmla="*/ 533400 w 533400"/>
                <a:gd name="connsiteY2" fmla="*/ 533399 h 533400"/>
                <a:gd name="connsiteX3" fmla="*/ 516731 w 533400"/>
                <a:gd name="connsiteY3" fmla="*/ 2381 h 533400"/>
                <a:gd name="connsiteX0" fmla="*/ 0 w 533400"/>
                <a:gd name="connsiteY0" fmla="*/ 1 h 533401"/>
                <a:gd name="connsiteX1" fmla="*/ 0 w 533400"/>
                <a:gd name="connsiteY1" fmla="*/ 533401 h 533401"/>
                <a:gd name="connsiteX2" fmla="*/ 533400 w 533400"/>
                <a:gd name="connsiteY2" fmla="*/ 533400 h 533401"/>
                <a:gd name="connsiteX3" fmla="*/ 533400 w 533400"/>
                <a:gd name="connsiteY3" fmla="*/ 0 h 5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533401">
                  <a:moveTo>
                    <a:pt x="0" y="1"/>
                  </a:moveTo>
                  <a:lnTo>
                    <a:pt x="0" y="533401"/>
                  </a:lnTo>
                  <a:lnTo>
                    <a:pt x="533400" y="533400"/>
                  </a:lnTo>
                  <a:lnTo>
                    <a:pt x="533400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4854576" y="2438400"/>
              <a:ext cx="1752600" cy="609600"/>
            </a:xfrm>
            <a:custGeom>
              <a:avLst/>
              <a:gdLst>
                <a:gd name="connsiteX0" fmla="*/ 0 w 800100"/>
                <a:gd name="connsiteY0" fmla="*/ 0 h 440531"/>
                <a:gd name="connsiteX1" fmla="*/ 369094 w 800100"/>
                <a:gd name="connsiteY1" fmla="*/ 302419 h 440531"/>
                <a:gd name="connsiteX2" fmla="*/ 800100 w 800100"/>
                <a:gd name="connsiteY2" fmla="*/ 440531 h 440531"/>
                <a:gd name="connsiteX3" fmla="*/ 516731 w 800100"/>
                <a:gd name="connsiteY3" fmla="*/ 2381 h 440531"/>
                <a:gd name="connsiteX0" fmla="*/ 0 w 800100"/>
                <a:gd name="connsiteY0" fmla="*/ 0 h 457200"/>
                <a:gd name="connsiteX1" fmla="*/ 295275 w 800100"/>
                <a:gd name="connsiteY1" fmla="*/ 457200 h 457200"/>
                <a:gd name="connsiteX2" fmla="*/ 800100 w 800100"/>
                <a:gd name="connsiteY2" fmla="*/ 440531 h 457200"/>
                <a:gd name="connsiteX3" fmla="*/ 516731 w 800100"/>
                <a:gd name="connsiteY3" fmla="*/ 2381 h 457200"/>
                <a:gd name="connsiteX0" fmla="*/ 0 w 600075"/>
                <a:gd name="connsiteY0" fmla="*/ 0 h 761999"/>
                <a:gd name="connsiteX1" fmla="*/ 295275 w 600075"/>
                <a:gd name="connsiteY1" fmla="*/ 457200 h 761999"/>
                <a:gd name="connsiteX2" fmla="*/ 600075 w 600075"/>
                <a:gd name="connsiteY2" fmla="*/ 761999 h 761999"/>
                <a:gd name="connsiteX3" fmla="*/ 516731 w 600075"/>
                <a:gd name="connsiteY3" fmla="*/ 2381 h 761999"/>
                <a:gd name="connsiteX0" fmla="*/ 0 w 600075"/>
                <a:gd name="connsiteY0" fmla="*/ 1 h 762000"/>
                <a:gd name="connsiteX1" fmla="*/ 295275 w 600075"/>
                <a:gd name="connsiteY1" fmla="*/ 457201 h 762000"/>
                <a:gd name="connsiteX2" fmla="*/ 600075 w 600075"/>
                <a:gd name="connsiteY2" fmla="*/ 762000 h 762000"/>
                <a:gd name="connsiteX3" fmla="*/ 371476 w 600075"/>
                <a:gd name="connsiteY3" fmla="*/ 0 h 762000"/>
                <a:gd name="connsiteX0" fmla="*/ 0 w 600075"/>
                <a:gd name="connsiteY0" fmla="*/ 1 h 762000"/>
                <a:gd name="connsiteX1" fmla="*/ 219075 w 600075"/>
                <a:gd name="connsiteY1" fmla="*/ 762000 h 762000"/>
                <a:gd name="connsiteX2" fmla="*/ 600075 w 600075"/>
                <a:gd name="connsiteY2" fmla="*/ 762000 h 762000"/>
                <a:gd name="connsiteX3" fmla="*/ 371476 w 600075"/>
                <a:gd name="connsiteY3" fmla="*/ 0 h 762000"/>
                <a:gd name="connsiteX0" fmla="*/ 0 w 1438275"/>
                <a:gd name="connsiteY0" fmla="*/ 1 h 762000"/>
                <a:gd name="connsiteX1" fmla="*/ 219075 w 1438275"/>
                <a:gd name="connsiteY1" fmla="*/ 762000 h 762000"/>
                <a:gd name="connsiteX2" fmla="*/ 1438275 w 1438275"/>
                <a:gd name="connsiteY2" fmla="*/ 381000 h 762000"/>
                <a:gd name="connsiteX3" fmla="*/ 371476 w 1438275"/>
                <a:gd name="connsiteY3" fmla="*/ 0 h 762000"/>
                <a:gd name="connsiteX0" fmla="*/ 0 w 1438275"/>
                <a:gd name="connsiteY0" fmla="*/ 1 h 762000"/>
                <a:gd name="connsiteX1" fmla="*/ 219075 w 1438275"/>
                <a:gd name="connsiteY1" fmla="*/ 762000 h 762000"/>
                <a:gd name="connsiteX2" fmla="*/ 1438275 w 1438275"/>
                <a:gd name="connsiteY2" fmla="*/ 381000 h 762000"/>
                <a:gd name="connsiteX3" fmla="*/ 981075 w 1438275"/>
                <a:gd name="connsiteY3" fmla="*/ 0 h 762000"/>
                <a:gd name="connsiteX0" fmla="*/ 0 w 1438275"/>
                <a:gd name="connsiteY0" fmla="*/ 1 h 381000"/>
                <a:gd name="connsiteX1" fmla="*/ 762000 w 1438275"/>
                <a:gd name="connsiteY1" fmla="*/ 304800 h 381000"/>
                <a:gd name="connsiteX2" fmla="*/ 1438275 w 1438275"/>
                <a:gd name="connsiteY2" fmla="*/ 381000 h 381000"/>
                <a:gd name="connsiteX3" fmla="*/ 981075 w 1438275"/>
                <a:gd name="connsiteY3" fmla="*/ 0 h 381000"/>
                <a:gd name="connsiteX0" fmla="*/ 0 w 1752600"/>
                <a:gd name="connsiteY0" fmla="*/ 1 h 609600"/>
                <a:gd name="connsiteX1" fmla="*/ 762000 w 1752600"/>
                <a:gd name="connsiteY1" fmla="*/ 304800 h 609600"/>
                <a:gd name="connsiteX2" fmla="*/ 1752600 w 1752600"/>
                <a:gd name="connsiteY2" fmla="*/ 609600 h 609600"/>
                <a:gd name="connsiteX3" fmla="*/ 981075 w 1752600"/>
                <a:gd name="connsiteY3" fmla="*/ 0 h 609600"/>
                <a:gd name="connsiteX0" fmla="*/ 0 w 1752600"/>
                <a:gd name="connsiteY0" fmla="*/ 1 h 609600"/>
                <a:gd name="connsiteX1" fmla="*/ 457199 w 1752600"/>
                <a:gd name="connsiteY1" fmla="*/ 381000 h 609600"/>
                <a:gd name="connsiteX2" fmla="*/ 1752600 w 1752600"/>
                <a:gd name="connsiteY2" fmla="*/ 609600 h 609600"/>
                <a:gd name="connsiteX3" fmla="*/ 981075 w 1752600"/>
                <a:gd name="connsiteY3" fmla="*/ 0 h 609600"/>
                <a:gd name="connsiteX0" fmla="*/ 0 w 1752600"/>
                <a:gd name="connsiteY0" fmla="*/ 1 h 609600"/>
                <a:gd name="connsiteX1" fmla="*/ 457199 w 1752600"/>
                <a:gd name="connsiteY1" fmla="*/ 381000 h 609600"/>
                <a:gd name="connsiteX2" fmla="*/ 1752600 w 1752600"/>
                <a:gd name="connsiteY2" fmla="*/ 609600 h 609600"/>
                <a:gd name="connsiteX3" fmla="*/ 1447799 w 1752600"/>
                <a:gd name="connsiteY3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2600" h="609600">
                  <a:moveTo>
                    <a:pt x="0" y="1"/>
                  </a:moveTo>
                  <a:lnTo>
                    <a:pt x="457199" y="381000"/>
                  </a:lnTo>
                  <a:lnTo>
                    <a:pt x="1752600" y="609600"/>
                  </a:lnTo>
                  <a:lnTo>
                    <a:pt x="1447799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302375" y="1524000"/>
              <a:ext cx="685800" cy="223842"/>
            </a:xfrm>
            <a:custGeom>
              <a:avLst/>
              <a:gdLst>
                <a:gd name="connsiteX0" fmla="*/ 0 w 800100"/>
                <a:gd name="connsiteY0" fmla="*/ 0 h 440531"/>
                <a:gd name="connsiteX1" fmla="*/ 369094 w 800100"/>
                <a:gd name="connsiteY1" fmla="*/ 302419 h 440531"/>
                <a:gd name="connsiteX2" fmla="*/ 800100 w 800100"/>
                <a:gd name="connsiteY2" fmla="*/ 440531 h 440531"/>
                <a:gd name="connsiteX3" fmla="*/ 516731 w 800100"/>
                <a:gd name="connsiteY3" fmla="*/ 2381 h 440531"/>
                <a:gd name="connsiteX0" fmla="*/ 0 w 800100"/>
                <a:gd name="connsiteY0" fmla="*/ 0 h 533400"/>
                <a:gd name="connsiteX1" fmla="*/ 0 w 800100"/>
                <a:gd name="connsiteY1" fmla="*/ 533400 h 533400"/>
                <a:gd name="connsiteX2" fmla="*/ 800100 w 800100"/>
                <a:gd name="connsiteY2" fmla="*/ 440531 h 533400"/>
                <a:gd name="connsiteX3" fmla="*/ 516731 w 800100"/>
                <a:gd name="connsiteY3" fmla="*/ 2381 h 533400"/>
                <a:gd name="connsiteX0" fmla="*/ 0 w 533400"/>
                <a:gd name="connsiteY0" fmla="*/ 0 h 533400"/>
                <a:gd name="connsiteX1" fmla="*/ 0 w 533400"/>
                <a:gd name="connsiteY1" fmla="*/ 533400 h 533400"/>
                <a:gd name="connsiteX2" fmla="*/ 533400 w 533400"/>
                <a:gd name="connsiteY2" fmla="*/ 533399 h 533400"/>
                <a:gd name="connsiteX3" fmla="*/ 516731 w 533400"/>
                <a:gd name="connsiteY3" fmla="*/ 2381 h 533400"/>
                <a:gd name="connsiteX0" fmla="*/ 0 w 533400"/>
                <a:gd name="connsiteY0" fmla="*/ 1 h 533401"/>
                <a:gd name="connsiteX1" fmla="*/ 0 w 533400"/>
                <a:gd name="connsiteY1" fmla="*/ 533401 h 533401"/>
                <a:gd name="connsiteX2" fmla="*/ 533400 w 533400"/>
                <a:gd name="connsiteY2" fmla="*/ 533400 h 533401"/>
                <a:gd name="connsiteX3" fmla="*/ 533400 w 533400"/>
                <a:gd name="connsiteY3" fmla="*/ 0 h 5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" h="533401">
                  <a:moveTo>
                    <a:pt x="0" y="1"/>
                  </a:moveTo>
                  <a:lnTo>
                    <a:pt x="0" y="533401"/>
                  </a:lnTo>
                  <a:lnTo>
                    <a:pt x="533400" y="533400"/>
                  </a:lnTo>
                  <a:lnTo>
                    <a:pt x="533400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6302374" y="2438400"/>
              <a:ext cx="685801" cy="609600"/>
            </a:xfrm>
            <a:custGeom>
              <a:avLst/>
              <a:gdLst>
                <a:gd name="connsiteX0" fmla="*/ 0 w 800100"/>
                <a:gd name="connsiteY0" fmla="*/ 0 h 440531"/>
                <a:gd name="connsiteX1" fmla="*/ 369094 w 800100"/>
                <a:gd name="connsiteY1" fmla="*/ 302419 h 440531"/>
                <a:gd name="connsiteX2" fmla="*/ 800100 w 800100"/>
                <a:gd name="connsiteY2" fmla="*/ 440531 h 440531"/>
                <a:gd name="connsiteX3" fmla="*/ 516731 w 800100"/>
                <a:gd name="connsiteY3" fmla="*/ 2381 h 440531"/>
                <a:gd name="connsiteX0" fmla="*/ 0 w 800100"/>
                <a:gd name="connsiteY0" fmla="*/ 0 h 457200"/>
                <a:gd name="connsiteX1" fmla="*/ 295275 w 800100"/>
                <a:gd name="connsiteY1" fmla="*/ 457200 h 457200"/>
                <a:gd name="connsiteX2" fmla="*/ 800100 w 800100"/>
                <a:gd name="connsiteY2" fmla="*/ 440531 h 457200"/>
                <a:gd name="connsiteX3" fmla="*/ 516731 w 800100"/>
                <a:gd name="connsiteY3" fmla="*/ 2381 h 457200"/>
                <a:gd name="connsiteX0" fmla="*/ 0 w 600075"/>
                <a:gd name="connsiteY0" fmla="*/ 0 h 761999"/>
                <a:gd name="connsiteX1" fmla="*/ 295275 w 600075"/>
                <a:gd name="connsiteY1" fmla="*/ 457200 h 761999"/>
                <a:gd name="connsiteX2" fmla="*/ 600075 w 600075"/>
                <a:gd name="connsiteY2" fmla="*/ 761999 h 761999"/>
                <a:gd name="connsiteX3" fmla="*/ 516731 w 600075"/>
                <a:gd name="connsiteY3" fmla="*/ 2381 h 761999"/>
                <a:gd name="connsiteX0" fmla="*/ 0 w 600075"/>
                <a:gd name="connsiteY0" fmla="*/ 1 h 762000"/>
                <a:gd name="connsiteX1" fmla="*/ 295275 w 600075"/>
                <a:gd name="connsiteY1" fmla="*/ 457201 h 762000"/>
                <a:gd name="connsiteX2" fmla="*/ 600075 w 600075"/>
                <a:gd name="connsiteY2" fmla="*/ 762000 h 762000"/>
                <a:gd name="connsiteX3" fmla="*/ 371476 w 600075"/>
                <a:gd name="connsiteY3" fmla="*/ 0 h 762000"/>
                <a:gd name="connsiteX0" fmla="*/ 0 w 600075"/>
                <a:gd name="connsiteY0" fmla="*/ 1 h 762000"/>
                <a:gd name="connsiteX1" fmla="*/ 219075 w 600075"/>
                <a:gd name="connsiteY1" fmla="*/ 762000 h 762000"/>
                <a:gd name="connsiteX2" fmla="*/ 600075 w 600075"/>
                <a:gd name="connsiteY2" fmla="*/ 762000 h 762000"/>
                <a:gd name="connsiteX3" fmla="*/ 371476 w 600075"/>
                <a:gd name="connsiteY3" fmla="*/ 0 h 762000"/>
                <a:gd name="connsiteX0" fmla="*/ 0 w 1438275"/>
                <a:gd name="connsiteY0" fmla="*/ 1 h 762000"/>
                <a:gd name="connsiteX1" fmla="*/ 219075 w 1438275"/>
                <a:gd name="connsiteY1" fmla="*/ 762000 h 762000"/>
                <a:gd name="connsiteX2" fmla="*/ 1438275 w 1438275"/>
                <a:gd name="connsiteY2" fmla="*/ 381000 h 762000"/>
                <a:gd name="connsiteX3" fmla="*/ 371476 w 1438275"/>
                <a:gd name="connsiteY3" fmla="*/ 0 h 762000"/>
                <a:gd name="connsiteX0" fmla="*/ 0 w 1438275"/>
                <a:gd name="connsiteY0" fmla="*/ 1 h 762000"/>
                <a:gd name="connsiteX1" fmla="*/ 219075 w 1438275"/>
                <a:gd name="connsiteY1" fmla="*/ 762000 h 762000"/>
                <a:gd name="connsiteX2" fmla="*/ 1438275 w 1438275"/>
                <a:gd name="connsiteY2" fmla="*/ 381000 h 762000"/>
                <a:gd name="connsiteX3" fmla="*/ 981075 w 1438275"/>
                <a:gd name="connsiteY3" fmla="*/ 0 h 762000"/>
                <a:gd name="connsiteX0" fmla="*/ 0 w 1438275"/>
                <a:gd name="connsiteY0" fmla="*/ 1 h 381000"/>
                <a:gd name="connsiteX1" fmla="*/ 762000 w 1438275"/>
                <a:gd name="connsiteY1" fmla="*/ 304800 h 381000"/>
                <a:gd name="connsiteX2" fmla="*/ 1438275 w 1438275"/>
                <a:gd name="connsiteY2" fmla="*/ 381000 h 381000"/>
                <a:gd name="connsiteX3" fmla="*/ 981075 w 1438275"/>
                <a:gd name="connsiteY3" fmla="*/ 0 h 381000"/>
                <a:gd name="connsiteX0" fmla="*/ 0 w 1752600"/>
                <a:gd name="connsiteY0" fmla="*/ 1 h 609600"/>
                <a:gd name="connsiteX1" fmla="*/ 762000 w 1752600"/>
                <a:gd name="connsiteY1" fmla="*/ 304800 h 609600"/>
                <a:gd name="connsiteX2" fmla="*/ 1752600 w 1752600"/>
                <a:gd name="connsiteY2" fmla="*/ 609600 h 609600"/>
                <a:gd name="connsiteX3" fmla="*/ 981075 w 1752600"/>
                <a:gd name="connsiteY3" fmla="*/ 0 h 609600"/>
                <a:gd name="connsiteX0" fmla="*/ 0 w 1752600"/>
                <a:gd name="connsiteY0" fmla="*/ 1 h 609600"/>
                <a:gd name="connsiteX1" fmla="*/ 457199 w 1752600"/>
                <a:gd name="connsiteY1" fmla="*/ 381000 h 609600"/>
                <a:gd name="connsiteX2" fmla="*/ 1752600 w 1752600"/>
                <a:gd name="connsiteY2" fmla="*/ 609600 h 609600"/>
                <a:gd name="connsiteX3" fmla="*/ 981075 w 1752600"/>
                <a:gd name="connsiteY3" fmla="*/ 0 h 609600"/>
                <a:gd name="connsiteX0" fmla="*/ 0 w 1752600"/>
                <a:gd name="connsiteY0" fmla="*/ 1 h 609600"/>
                <a:gd name="connsiteX1" fmla="*/ 457199 w 1752600"/>
                <a:gd name="connsiteY1" fmla="*/ 381000 h 609600"/>
                <a:gd name="connsiteX2" fmla="*/ 1752600 w 1752600"/>
                <a:gd name="connsiteY2" fmla="*/ 609600 h 609600"/>
                <a:gd name="connsiteX3" fmla="*/ 1447799 w 1752600"/>
                <a:gd name="connsiteY3" fmla="*/ 0 h 609600"/>
                <a:gd name="connsiteX0" fmla="*/ 0 w 1752600"/>
                <a:gd name="connsiteY0" fmla="*/ 1 h 609600"/>
                <a:gd name="connsiteX1" fmla="*/ 304800 w 1752600"/>
                <a:gd name="connsiteY1" fmla="*/ 609600 h 609600"/>
                <a:gd name="connsiteX2" fmla="*/ 1752600 w 1752600"/>
                <a:gd name="connsiteY2" fmla="*/ 609600 h 609600"/>
                <a:gd name="connsiteX3" fmla="*/ 1447799 w 1752600"/>
                <a:gd name="connsiteY3" fmla="*/ 0 h 609600"/>
                <a:gd name="connsiteX0" fmla="*/ 0 w 1447799"/>
                <a:gd name="connsiteY0" fmla="*/ 1 h 609600"/>
                <a:gd name="connsiteX1" fmla="*/ 304800 w 1447799"/>
                <a:gd name="connsiteY1" fmla="*/ 609600 h 609600"/>
                <a:gd name="connsiteX2" fmla="*/ 1447799 w 1447799"/>
                <a:gd name="connsiteY2" fmla="*/ 0 h 609600"/>
                <a:gd name="connsiteX0" fmla="*/ 0 w 685801"/>
                <a:gd name="connsiteY0" fmla="*/ 1 h 609600"/>
                <a:gd name="connsiteX1" fmla="*/ 304800 w 685801"/>
                <a:gd name="connsiteY1" fmla="*/ 609600 h 609600"/>
                <a:gd name="connsiteX2" fmla="*/ 685801 w 685801"/>
                <a:gd name="connsiteY2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1" h="609600">
                  <a:moveTo>
                    <a:pt x="0" y="1"/>
                  </a:moveTo>
                  <a:lnTo>
                    <a:pt x="304800" y="609600"/>
                  </a:lnTo>
                  <a:lnTo>
                    <a:pt x="685801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2111375" y="1371600"/>
              <a:ext cx="309562" cy="381000"/>
            </a:xfrm>
            <a:custGeom>
              <a:avLst/>
              <a:gdLst>
                <a:gd name="connsiteX0" fmla="*/ 0 w 1054894"/>
                <a:gd name="connsiteY0" fmla="*/ 0 h 607218"/>
                <a:gd name="connsiteX1" fmla="*/ 1054894 w 1054894"/>
                <a:gd name="connsiteY1" fmla="*/ 607218 h 607218"/>
                <a:gd name="connsiteX2" fmla="*/ 297656 w 1054894"/>
                <a:gd name="connsiteY2" fmla="*/ 2381 h 607218"/>
                <a:gd name="connsiteX0" fmla="*/ 0 w 1054894"/>
                <a:gd name="connsiteY0" fmla="*/ 0 h 607218"/>
                <a:gd name="connsiteX1" fmla="*/ 1054894 w 1054894"/>
                <a:gd name="connsiteY1" fmla="*/ 607218 h 607218"/>
                <a:gd name="connsiteX2" fmla="*/ 309562 w 1054894"/>
                <a:gd name="connsiteY2" fmla="*/ 0 h 607218"/>
                <a:gd name="connsiteX0" fmla="*/ 0 w 309562"/>
                <a:gd name="connsiteY0" fmla="*/ 0 h 381000"/>
                <a:gd name="connsiteX1" fmla="*/ 309562 w 309562"/>
                <a:gd name="connsiteY1" fmla="*/ 381000 h 381000"/>
                <a:gd name="connsiteX2" fmla="*/ 309562 w 309562"/>
                <a:gd name="connsiteY2" fmla="*/ 0 h 381000"/>
                <a:gd name="connsiteX0" fmla="*/ 0 w 309562"/>
                <a:gd name="connsiteY0" fmla="*/ 0 h 381000"/>
                <a:gd name="connsiteX1" fmla="*/ 73818 w 309562"/>
                <a:gd name="connsiteY1" fmla="*/ 92869 h 381000"/>
                <a:gd name="connsiteX2" fmla="*/ 309562 w 309562"/>
                <a:gd name="connsiteY2" fmla="*/ 381000 h 381000"/>
                <a:gd name="connsiteX3" fmla="*/ 309562 w 309562"/>
                <a:gd name="connsiteY3" fmla="*/ 0 h 381000"/>
                <a:gd name="connsiteX0" fmla="*/ 0 w 309562"/>
                <a:gd name="connsiteY0" fmla="*/ 0 h 381000"/>
                <a:gd name="connsiteX1" fmla="*/ 4762 w 309562"/>
                <a:gd name="connsiteY1" fmla="*/ 381000 h 381000"/>
                <a:gd name="connsiteX2" fmla="*/ 309562 w 309562"/>
                <a:gd name="connsiteY2" fmla="*/ 381000 h 381000"/>
                <a:gd name="connsiteX3" fmla="*/ 309562 w 309562"/>
                <a:gd name="connsiteY3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381000">
                  <a:moveTo>
                    <a:pt x="0" y="0"/>
                  </a:moveTo>
                  <a:cubicBezTo>
                    <a:pt x="1587" y="127000"/>
                    <a:pt x="3175" y="254000"/>
                    <a:pt x="4762" y="381000"/>
                  </a:cubicBezTo>
                  <a:lnTo>
                    <a:pt x="309562" y="381000"/>
                  </a:lnTo>
                  <a:lnTo>
                    <a:pt x="309562" y="0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2116137" y="2433638"/>
              <a:ext cx="1054894" cy="607218"/>
            </a:xfrm>
            <a:custGeom>
              <a:avLst/>
              <a:gdLst>
                <a:gd name="connsiteX0" fmla="*/ 0 w 1054894"/>
                <a:gd name="connsiteY0" fmla="*/ 0 h 607218"/>
                <a:gd name="connsiteX1" fmla="*/ 1054894 w 1054894"/>
                <a:gd name="connsiteY1" fmla="*/ 607218 h 607218"/>
                <a:gd name="connsiteX2" fmla="*/ 297656 w 1054894"/>
                <a:gd name="connsiteY2" fmla="*/ 2381 h 60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894" h="607218">
                  <a:moveTo>
                    <a:pt x="0" y="0"/>
                  </a:moveTo>
                  <a:lnTo>
                    <a:pt x="1054894" y="607218"/>
                  </a:lnTo>
                  <a:lnTo>
                    <a:pt x="297656" y="2381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2111375" y="1752600"/>
              <a:ext cx="5257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/>
            <p:nvPr/>
          </p:nvCxnSpPr>
          <p:spPr>
            <a:xfrm rot="16200000" flipH="1">
              <a:off x="2039937" y="1219200"/>
              <a:ext cx="457200" cy="30480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/>
            <p:nvPr/>
          </p:nvCxnSpPr>
          <p:spPr>
            <a:xfrm flipV="1">
              <a:off x="2420937" y="1219200"/>
              <a:ext cx="1066800" cy="38100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/>
            <p:nvPr/>
          </p:nvCxnSpPr>
          <p:spPr>
            <a:xfrm rot="16200000" flipH="1">
              <a:off x="3487737" y="1219200"/>
              <a:ext cx="381000" cy="38100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/>
            <p:nvPr/>
          </p:nvCxnSpPr>
          <p:spPr>
            <a:xfrm flipV="1">
              <a:off x="3868737" y="1143000"/>
              <a:ext cx="1981200" cy="45720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/>
            <p:nvPr/>
          </p:nvCxnSpPr>
          <p:spPr>
            <a:xfrm>
              <a:off x="5849937" y="1143000"/>
              <a:ext cx="1138238" cy="381000"/>
            </a:xfrm>
            <a:prstGeom prst="bentConnector3">
              <a:avLst>
                <a:gd name="adj1" fmla="val 39958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1382713" y="1201738"/>
            <a:ext cx="666750" cy="285750"/>
          </p:xfrm>
          <a:graphic>
            <a:graphicData uri="http://schemas.openxmlformats.org/presentationml/2006/ole">
              <p:oleObj spid="_x0000_s145410" name="Formula" r:id="rId14" imgW="398880" imgH="171720" progId="Equation.Ribbit">
                <p:embed/>
              </p:oleObj>
            </a:graphicData>
          </a:graphic>
        </p:graphicFrame>
        <p:graphicFrame>
          <p:nvGraphicFramePr>
            <p:cNvPr id="31" name="Object 3"/>
            <p:cNvGraphicFramePr>
              <a:graphicFrameLocks noChangeAspect="1"/>
            </p:cNvGraphicFramePr>
            <p:nvPr/>
          </p:nvGraphicFramePr>
          <p:xfrm>
            <a:off x="7466013" y="1622425"/>
            <a:ext cx="101600" cy="250825"/>
          </p:xfrm>
          <a:graphic>
            <a:graphicData uri="http://schemas.openxmlformats.org/presentationml/2006/ole">
              <p:oleObj spid="_x0000_s145411" name="Formula" r:id="rId15" imgW="59760" imgH="151200" progId="Equation.Ribbit">
                <p:embed/>
              </p:oleObj>
            </a:graphicData>
          </a:graphic>
        </p:graphicFrame>
        <p:cxnSp>
          <p:nvCxnSpPr>
            <p:cNvPr id="32" name="Straight Arrow Connector 31"/>
            <p:cNvCxnSpPr/>
            <p:nvPr/>
          </p:nvCxnSpPr>
          <p:spPr>
            <a:xfrm rot="16200000" flipV="1">
              <a:off x="1508920" y="2661444"/>
              <a:ext cx="1209675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33" name="Object 4"/>
            <p:cNvGraphicFramePr>
              <a:graphicFrameLocks noChangeAspect="1"/>
            </p:cNvGraphicFramePr>
            <p:nvPr/>
          </p:nvGraphicFramePr>
          <p:xfrm>
            <a:off x="7466013" y="2333625"/>
            <a:ext cx="101600" cy="250825"/>
          </p:xfrm>
          <a:graphic>
            <a:graphicData uri="http://schemas.openxmlformats.org/presentationml/2006/ole">
              <p:oleObj spid="_x0000_s145412" name="Formula" r:id="rId16" imgW="59760" imgH="151200" progId="Equation.Ribbit">
                <p:embed/>
              </p:oleObj>
            </a:graphicData>
          </a:graphic>
        </p:graphicFrame>
        <p:graphicFrame>
          <p:nvGraphicFramePr>
            <p:cNvPr id="34" name="Object 5"/>
            <p:cNvGraphicFramePr>
              <a:graphicFrameLocks noChangeAspect="1"/>
            </p:cNvGraphicFramePr>
            <p:nvPr/>
          </p:nvGraphicFramePr>
          <p:xfrm>
            <a:off x="1903413" y="2033588"/>
            <a:ext cx="147637" cy="206375"/>
          </p:xfrm>
          <a:graphic>
            <a:graphicData uri="http://schemas.openxmlformats.org/presentationml/2006/ole">
              <p:oleObj spid="_x0000_s145413" name="Formula" r:id="rId17" imgW="87840" imgH="123480" progId="Equation.Ribbit">
                <p:embed/>
              </p:oleObj>
            </a:graphicData>
          </a:graphic>
        </p:graphicFrame>
        <p:cxnSp>
          <p:nvCxnSpPr>
            <p:cNvPr id="35" name="Straight Connector 34"/>
            <p:cNvCxnSpPr/>
            <p:nvPr/>
          </p:nvCxnSpPr>
          <p:spPr>
            <a:xfrm>
              <a:off x="2116137" y="2438400"/>
              <a:ext cx="1066800" cy="6096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420937" y="2438400"/>
              <a:ext cx="762000" cy="6096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954337" y="2438401"/>
              <a:ext cx="381000" cy="30479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3411537" y="2514600"/>
              <a:ext cx="457200" cy="3048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3602037" y="2705099"/>
              <a:ext cx="761999" cy="22860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859337" y="2438400"/>
              <a:ext cx="457200" cy="381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6200000" flipH="1">
              <a:off x="6154737" y="2590800"/>
              <a:ext cx="609600" cy="3048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 flipH="1" flipV="1">
              <a:off x="3106737" y="2819400"/>
              <a:ext cx="304800" cy="1524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335337" y="2743200"/>
              <a:ext cx="457200" cy="1524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 flipH="1">
              <a:off x="3792537" y="2895600"/>
              <a:ext cx="304800" cy="3048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4097337" y="2819400"/>
              <a:ext cx="1219200" cy="381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5316537" y="2819400"/>
              <a:ext cx="1295400" cy="2286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 flipH="1" flipV="1">
              <a:off x="6497637" y="2552700"/>
              <a:ext cx="609600" cy="381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2" idx="1"/>
            </p:cNvCxnSpPr>
            <p:nvPr/>
          </p:nvCxnSpPr>
          <p:spPr>
            <a:xfrm flipH="1" flipV="1">
              <a:off x="2112963" y="1066800"/>
              <a:ext cx="3174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2111375" y="2436812"/>
              <a:ext cx="5257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1943100" y="2438400"/>
              <a:ext cx="171450" cy="990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 rot="16200000">
              <a:off x="1604809" y="2831383"/>
              <a:ext cx="848032" cy="762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 rot="16200000">
              <a:off x="1927062" y="2646069"/>
              <a:ext cx="203528" cy="76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 rot="16200000">
              <a:off x="1927065" y="2987405"/>
              <a:ext cx="203528" cy="76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590675" y="2305050"/>
              <a:ext cx="522187" cy="219075"/>
              <a:chOff x="6945414" y="5715000"/>
              <a:chExt cx="522187" cy="219075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rot="16200000" flipH="1">
                <a:off x="7301757" y="5682506"/>
                <a:ext cx="0" cy="33168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7059713" y="5762624"/>
                <a:ext cx="152400" cy="1524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/>
              <p:cNvCxnSpPr/>
              <p:nvPr/>
            </p:nvCxnSpPr>
            <p:spPr>
              <a:xfrm flipH="1" flipV="1">
                <a:off x="6945414" y="5715000"/>
                <a:ext cx="333376" cy="219075"/>
              </a:xfrm>
              <a:prstGeom prst="straightConnector1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time headways in traffic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5254"/>
            <a:ext cx="8382000" cy="4983163"/>
          </a:xfrm>
        </p:spPr>
        <p:txBody>
          <a:bodyPr>
            <a:normAutofit/>
          </a:bodyPr>
          <a:lstStyle/>
          <a:p>
            <a:r>
              <a:rPr lang="en-US" sz="2000" u="sng" dirty="0" smtClean="0"/>
              <a:t>Headway</a:t>
            </a:r>
            <a:r>
              <a:rPr lang="en-US" sz="2000" dirty="0" smtClean="0"/>
              <a:t>: time between passage of the front axles of consecutive vehicles.</a:t>
            </a:r>
          </a:p>
          <a:p>
            <a:endParaRPr lang="en-US" sz="2000" dirty="0" smtClean="0"/>
          </a:p>
          <a:p>
            <a:r>
              <a:rPr lang="en-US" dirty="0" smtClean="0"/>
              <a:t>Cowan (1975)</a:t>
            </a:r>
          </a:p>
          <a:p>
            <a:pPr lvl="1"/>
            <a:r>
              <a:rPr lang="en-US" dirty="0" smtClean="0"/>
              <a:t>4 models (M1…M4) with increasing degree of generality.</a:t>
            </a:r>
          </a:p>
          <a:p>
            <a:pPr lvl="1"/>
            <a:r>
              <a:rPr lang="en-US" dirty="0" smtClean="0"/>
              <a:t>Main assumptions: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 smtClean="0"/>
              <a:t>A portion </a:t>
            </a:r>
            <a:r>
              <a:rPr lang="az-Cyrl-AZ" sz="2000" dirty="0" smtClean="0"/>
              <a:t>ѳ</a:t>
            </a:r>
            <a:r>
              <a:rPr lang="en-US" sz="2000" dirty="0" smtClean="0"/>
              <a:t> of vehicles are in platoons. Their headways follow the “tracking” distribution     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 smtClean="0"/>
              <a:t>The remainder are free vehicles. Their headways are the sum of two independent random variables: the tracking headway and the free headway:</a:t>
            </a:r>
          </a:p>
        </p:txBody>
      </p:sp>
      <p:graphicFrame>
        <p:nvGraphicFramePr>
          <p:cNvPr id="2060" name="Object 2"/>
          <p:cNvGraphicFramePr>
            <a:graphicFrameLocks noChangeAspect="1"/>
          </p:cNvGraphicFramePr>
          <p:nvPr/>
        </p:nvGraphicFramePr>
        <p:xfrm>
          <a:off x="3536950" y="4495800"/>
          <a:ext cx="1416050" cy="273050"/>
        </p:xfrm>
        <a:graphic>
          <a:graphicData uri="http://schemas.openxmlformats.org/presentationml/2006/ole">
            <p:oleObj spid="_x0000_s2060" name="Formula" r:id="rId3" imgW="918360" imgH="177840" progId="Equation.Ribbit">
              <p:embed/>
            </p:oleObj>
          </a:graphicData>
        </a:graphic>
      </p:graphicFrame>
      <p:graphicFrame>
        <p:nvGraphicFramePr>
          <p:cNvPr id="2062" name="Object 2"/>
          <p:cNvGraphicFramePr>
            <a:graphicFrameLocks noChangeAspect="1"/>
          </p:cNvGraphicFramePr>
          <p:nvPr/>
        </p:nvGraphicFramePr>
        <p:xfrm>
          <a:off x="4300537" y="3510823"/>
          <a:ext cx="500063" cy="273050"/>
        </p:xfrm>
        <a:graphic>
          <a:graphicData uri="http://schemas.openxmlformats.org/presentationml/2006/ole">
            <p:oleObj spid="_x0000_s2062" name="Formula" r:id="rId4" imgW="324000" imgH="177840" progId="Equation.Ribbit">
              <p:embed/>
            </p:oleObj>
          </a:graphicData>
        </a:graphic>
      </p:graphicFrame>
      <p:sp>
        <p:nvSpPr>
          <p:cNvPr id="77" name="Rectangle 76"/>
          <p:cNvSpPr/>
          <p:nvPr/>
        </p:nvSpPr>
        <p:spPr>
          <a:xfrm>
            <a:off x="685800" y="5638800"/>
            <a:ext cx="561372" cy="369332"/>
          </a:xfrm>
          <a:prstGeom prst="rect">
            <a:avLst/>
          </a:prstGeom>
          <a:solidFill>
            <a:srgbClr val="7030A0">
              <a:alpha val="38000"/>
            </a:srgb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M4:</a:t>
            </a:r>
            <a:endParaRPr lang="en-US" dirty="0"/>
          </a:p>
        </p:txBody>
      </p:sp>
      <p:graphicFrame>
        <p:nvGraphicFramePr>
          <p:cNvPr id="2063" name="Object 15"/>
          <p:cNvGraphicFramePr>
            <a:graphicFrameLocks noChangeAspect="1"/>
          </p:cNvGraphicFramePr>
          <p:nvPr/>
        </p:nvGraphicFramePr>
        <p:xfrm>
          <a:off x="1516063" y="5715000"/>
          <a:ext cx="4198937" cy="304800"/>
        </p:xfrm>
        <a:graphic>
          <a:graphicData uri="http://schemas.openxmlformats.org/presentationml/2006/ole">
            <p:oleObj spid="_x0000_s2063" name="Formula" r:id="rId5" imgW="2436120" imgH="177840" progId="Equation.Ribbit">
              <p:embed/>
            </p:oleObj>
          </a:graphicData>
        </a:graphic>
      </p:graphicFrame>
      <p:grpSp>
        <p:nvGrpSpPr>
          <p:cNvPr id="90" name="Group 89"/>
          <p:cNvGrpSpPr/>
          <p:nvPr/>
        </p:nvGrpSpPr>
        <p:grpSpPr>
          <a:xfrm>
            <a:off x="6324600" y="4648200"/>
            <a:ext cx="1143001" cy="914399"/>
            <a:chOff x="1981199" y="4724401"/>
            <a:chExt cx="1143001" cy="914399"/>
          </a:xfrm>
        </p:grpSpPr>
        <p:cxnSp>
          <p:nvCxnSpPr>
            <p:cNvPr id="84" name="Straight Arrow Connector 83"/>
            <p:cNvCxnSpPr/>
            <p:nvPr/>
          </p:nvCxnSpPr>
          <p:spPr>
            <a:xfrm rot="5400000" flipH="1" flipV="1">
              <a:off x="1524577" y="5181023"/>
              <a:ext cx="913840" cy="5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1981795" y="5637680"/>
              <a:ext cx="1142405" cy="11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Freeform 86"/>
            <p:cNvSpPr/>
            <p:nvPr/>
          </p:nvSpPr>
          <p:spPr>
            <a:xfrm>
              <a:off x="1985554" y="4894942"/>
              <a:ext cx="1097280" cy="739503"/>
            </a:xfrm>
            <a:custGeom>
              <a:avLst/>
              <a:gdLst>
                <a:gd name="connsiteX0" fmla="*/ 0 w 1097280"/>
                <a:gd name="connsiteY0" fmla="*/ 731520 h 731520"/>
                <a:gd name="connsiteX1" fmla="*/ 113212 w 1097280"/>
                <a:gd name="connsiteY1" fmla="*/ 661851 h 731520"/>
                <a:gd name="connsiteX2" fmla="*/ 217715 w 1097280"/>
                <a:gd name="connsiteY2" fmla="*/ 461554 h 731520"/>
                <a:gd name="connsiteX3" fmla="*/ 287383 w 1097280"/>
                <a:gd name="connsiteY3" fmla="*/ 69668 h 731520"/>
                <a:gd name="connsiteX4" fmla="*/ 391886 w 1097280"/>
                <a:gd name="connsiteY4" fmla="*/ 52251 h 731520"/>
                <a:gd name="connsiteX5" fmla="*/ 426720 w 1097280"/>
                <a:gd name="connsiteY5" fmla="*/ 383177 h 731520"/>
                <a:gd name="connsiteX6" fmla="*/ 618309 w 1097280"/>
                <a:gd name="connsiteY6" fmla="*/ 600891 h 731520"/>
                <a:gd name="connsiteX7" fmla="*/ 905692 w 1097280"/>
                <a:gd name="connsiteY7" fmla="*/ 696685 h 731520"/>
                <a:gd name="connsiteX8" fmla="*/ 1097280 w 1097280"/>
                <a:gd name="connsiteY8" fmla="*/ 722811 h 731520"/>
                <a:gd name="connsiteX0" fmla="*/ 0 w 1097280"/>
                <a:gd name="connsiteY0" fmla="*/ 739503 h 739503"/>
                <a:gd name="connsiteX1" fmla="*/ 113212 w 1097280"/>
                <a:gd name="connsiteY1" fmla="*/ 669834 h 739503"/>
                <a:gd name="connsiteX2" fmla="*/ 217715 w 1097280"/>
                <a:gd name="connsiteY2" fmla="*/ 469537 h 739503"/>
                <a:gd name="connsiteX3" fmla="*/ 287383 w 1097280"/>
                <a:gd name="connsiteY3" fmla="*/ 77651 h 739503"/>
                <a:gd name="connsiteX4" fmla="*/ 391886 w 1097280"/>
                <a:gd name="connsiteY4" fmla="*/ 60234 h 739503"/>
                <a:gd name="connsiteX5" fmla="*/ 529046 w 1097280"/>
                <a:gd name="connsiteY5" fmla="*/ 439057 h 739503"/>
                <a:gd name="connsiteX6" fmla="*/ 618309 w 1097280"/>
                <a:gd name="connsiteY6" fmla="*/ 608874 h 739503"/>
                <a:gd name="connsiteX7" fmla="*/ 905692 w 1097280"/>
                <a:gd name="connsiteY7" fmla="*/ 704668 h 739503"/>
                <a:gd name="connsiteX8" fmla="*/ 1097280 w 1097280"/>
                <a:gd name="connsiteY8" fmla="*/ 730794 h 739503"/>
                <a:gd name="connsiteX0" fmla="*/ 0 w 1097280"/>
                <a:gd name="connsiteY0" fmla="*/ 739503 h 739503"/>
                <a:gd name="connsiteX1" fmla="*/ 113212 w 1097280"/>
                <a:gd name="connsiteY1" fmla="*/ 669834 h 739503"/>
                <a:gd name="connsiteX2" fmla="*/ 217715 w 1097280"/>
                <a:gd name="connsiteY2" fmla="*/ 469537 h 739503"/>
                <a:gd name="connsiteX3" fmla="*/ 287383 w 1097280"/>
                <a:gd name="connsiteY3" fmla="*/ 77651 h 739503"/>
                <a:gd name="connsiteX4" fmla="*/ 391886 w 1097280"/>
                <a:gd name="connsiteY4" fmla="*/ 60234 h 739503"/>
                <a:gd name="connsiteX5" fmla="*/ 529046 w 1097280"/>
                <a:gd name="connsiteY5" fmla="*/ 439057 h 739503"/>
                <a:gd name="connsiteX6" fmla="*/ 905692 w 1097280"/>
                <a:gd name="connsiteY6" fmla="*/ 704668 h 739503"/>
                <a:gd name="connsiteX7" fmla="*/ 1097280 w 1097280"/>
                <a:gd name="connsiteY7" fmla="*/ 730794 h 73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7280" h="739503">
                  <a:moveTo>
                    <a:pt x="0" y="739503"/>
                  </a:moveTo>
                  <a:cubicBezTo>
                    <a:pt x="38463" y="727165"/>
                    <a:pt x="76926" y="714828"/>
                    <a:pt x="113212" y="669834"/>
                  </a:cubicBezTo>
                  <a:cubicBezTo>
                    <a:pt x="149498" y="624840"/>
                    <a:pt x="188687" y="568234"/>
                    <a:pt x="217715" y="469537"/>
                  </a:cubicBezTo>
                  <a:cubicBezTo>
                    <a:pt x="246743" y="370840"/>
                    <a:pt x="258355" y="145868"/>
                    <a:pt x="287383" y="77651"/>
                  </a:cubicBezTo>
                  <a:cubicBezTo>
                    <a:pt x="316411" y="9434"/>
                    <a:pt x="351609" y="0"/>
                    <a:pt x="391886" y="60234"/>
                  </a:cubicBezTo>
                  <a:cubicBezTo>
                    <a:pt x="432163" y="120468"/>
                    <a:pt x="443412" y="331651"/>
                    <a:pt x="529046" y="439057"/>
                  </a:cubicBezTo>
                  <a:cubicBezTo>
                    <a:pt x="614680" y="546463"/>
                    <a:pt x="810986" y="656045"/>
                    <a:pt x="905692" y="704668"/>
                  </a:cubicBezTo>
                  <a:cubicBezTo>
                    <a:pt x="985520" y="724988"/>
                    <a:pt x="1041400" y="727891"/>
                    <a:pt x="1097280" y="730794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064" name="Object 16"/>
            <p:cNvGraphicFramePr>
              <a:graphicFrameLocks noChangeAspect="1"/>
            </p:cNvGraphicFramePr>
            <p:nvPr/>
          </p:nvGraphicFramePr>
          <p:xfrm>
            <a:off x="2547937" y="4800600"/>
            <a:ext cx="500063" cy="273050"/>
          </p:xfrm>
          <a:graphic>
            <a:graphicData uri="http://schemas.openxmlformats.org/presentationml/2006/ole">
              <p:oleObj spid="_x0000_s2064" name="Formula" r:id="rId6" imgW="324000" imgH="177840" progId="Equation.Ribbit">
                <p:embed/>
              </p:oleObj>
            </a:graphicData>
          </a:graphic>
        </p:graphicFrame>
      </p:grpSp>
      <p:grpSp>
        <p:nvGrpSpPr>
          <p:cNvPr id="91" name="Group 90"/>
          <p:cNvGrpSpPr/>
          <p:nvPr/>
        </p:nvGrpSpPr>
        <p:grpSpPr>
          <a:xfrm>
            <a:off x="7620000" y="4648200"/>
            <a:ext cx="1143000" cy="914400"/>
            <a:chOff x="5334000" y="4724400"/>
            <a:chExt cx="1143000" cy="914400"/>
          </a:xfrm>
        </p:grpSpPr>
        <p:grpSp>
          <p:nvGrpSpPr>
            <p:cNvPr id="79" name="Group 54"/>
            <p:cNvGrpSpPr/>
            <p:nvPr/>
          </p:nvGrpSpPr>
          <p:grpSpPr>
            <a:xfrm>
              <a:off x="5334000" y="4724400"/>
              <a:ext cx="1143000" cy="914400"/>
              <a:chOff x="914400" y="2132012"/>
              <a:chExt cx="1524794" cy="1296988"/>
            </a:xfrm>
          </p:grpSpPr>
          <p:cxnSp>
            <p:nvCxnSpPr>
              <p:cNvPr id="80" name="Straight Arrow Connector 79"/>
              <p:cNvCxnSpPr/>
              <p:nvPr/>
            </p:nvCxnSpPr>
            <p:spPr>
              <a:xfrm rot="5400000" flipH="1" flipV="1">
                <a:off x="266700" y="2779712"/>
                <a:ext cx="1296194" cy="79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915194" y="3427412"/>
                <a:ext cx="1524000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Freeform 81"/>
              <p:cNvSpPr/>
              <p:nvPr/>
            </p:nvSpPr>
            <p:spPr>
              <a:xfrm>
                <a:off x="918752" y="2514600"/>
                <a:ext cx="1332412" cy="853440"/>
              </a:xfrm>
              <a:custGeom>
                <a:avLst/>
                <a:gdLst>
                  <a:gd name="connsiteX0" fmla="*/ 0 w 1332412"/>
                  <a:gd name="connsiteY0" fmla="*/ 0 h 853440"/>
                  <a:gd name="connsiteX1" fmla="*/ 235132 w 1332412"/>
                  <a:gd name="connsiteY1" fmla="*/ 513805 h 853440"/>
                  <a:gd name="connsiteX2" fmla="*/ 748937 w 1332412"/>
                  <a:gd name="connsiteY2" fmla="*/ 766354 h 853440"/>
                  <a:gd name="connsiteX3" fmla="*/ 1332412 w 1332412"/>
                  <a:gd name="connsiteY3" fmla="*/ 853440 h 85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2412" h="853440">
                    <a:moveTo>
                      <a:pt x="0" y="0"/>
                    </a:moveTo>
                    <a:cubicBezTo>
                      <a:pt x="55154" y="193039"/>
                      <a:pt x="110309" y="386079"/>
                      <a:pt x="235132" y="513805"/>
                    </a:cubicBezTo>
                    <a:cubicBezTo>
                      <a:pt x="359955" y="641531"/>
                      <a:pt x="566057" y="709748"/>
                      <a:pt x="748937" y="766354"/>
                    </a:cubicBezTo>
                    <a:cubicBezTo>
                      <a:pt x="931817" y="822960"/>
                      <a:pt x="1132114" y="838200"/>
                      <a:pt x="1332412" y="853440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2065" name="Object 17"/>
            <p:cNvGraphicFramePr>
              <a:graphicFrameLocks noChangeAspect="1"/>
            </p:cNvGraphicFramePr>
            <p:nvPr/>
          </p:nvGraphicFramePr>
          <p:xfrm>
            <a:off x="5545138" y="4800600"/>
            <a:ext cx="536575" cy="273050"/>
          </p:xfrm>
          <a:graphic>
            <a:graphicData uri="http://schemas.openxmlformats.org/presentationml/2006/ole">
              <p:oleObj spid="_x0000_s2065" name="Formula" r:id="rId7" imgW="348120" imgH="177840" progId="Equation.Ribbit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time headways in traffic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Cowan (1975)</a:t>
            </a:r>
            <a:endParaRPr lang="en-US" sz="2400" dirty="0"/>
          </a:p>
          <a:p>
            <a:pPr lvl="1">
              <a:buNone/>
            </a:pPr>
            <a:endParaRPr lang="en-US" sz="2400" dirty="0" smtClean="0"/>
          </a:p>
        </p:txBody>
      </p:sp>
      <p:sp>
        <p:nvSpPr>
          <p:cNvPr id="77" name="Rectangle 76"/>
          <p:cNvSpPr/>
          <p:nvPr/>
        </p:nvSpPr>
        <p:spPr>
          <a:xfrm>
            <a:off x="762000" y="2062162"/>
            <a:ext cx="561372" cy="369332"/>
          </a:xfrm>
          <a:prstGeom prst="rect">
            <a:avLst/>
          </a:prstGeom>
          <a:solidFill>
            <a:srgbClr val="7030A0">
              <a:alpha val="38000"/>
            </a:srgb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M3: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447800" y="2062162"/>
            <a:ext cx="2511696" cy="369332"/>
            <a:chOff x="1600200" y="2057400"/>
            <a:chExt cx="2511696" cy="369332"/>
          </a:xfrm>
        </p:grpSpPr>
        <p:graphicFrame>
          <p:nvGraphicFramePr>
            <p:cNvPr id="2063" name="Object 15"/>
            <p:cNvGraphicFramePr>
              <a:graphicFrameLocks noChangeAspect="1"/>
            </p:cNvGraphicFramePr>
            <p:nvPr/>
          </p:nvGraphicFramePr>
          <p:xfrm>
            <a:off x="2514600" y="2096215"/>
            <a:ext cx="1597296" cy="265985"/>
          </p:xfrm>
          <a:graphic>
            <a:graphicData uri="http://schemas.openxmlformats.org/presentationml/2006/ole">
              <p:oleObj spid="_x0000_s4100" name="Formula" r:id="rId3" imgW="1062000" imgH="177840" progId="Equation.Ribbit">
                <p:embed/>
              </p:oleObj>
            </a:graphicData>
          </a:graphic>
        </p:graphicFrame>
        <p:sp>
          <p:nvSpPr>
            <p:cNvPr id="19" name="TextBox 18"/>
            <p:cNvSpPr txBox="1"/>
            <p:nvPr/>
          </p:nvSpPr>
          <p:spPr>
            <a:xfrm>
              <a:off x="1600200" y="2057400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Assume </a:t>
              </a:r>
              <a:endParaRPr lang="en-US" dirty="0"/>
            </a:p>
          </p:txBody>
        </p:sp>
      </p:grpSp>
      <p:graphicFrame>
        <p:nvGraphicFramePr>
          <p:cNvPr id="4103" name="Object 7"/>
          <p:cNvGraphicFramePr>
            <a:graphicFrameLocks noChangeAspect="1"/>
          </p:cNvGraphicFramePr>
          <p:nvPr/>
        </p:nvGraphicFramePr>
        <p:xfrm>
          <a:off x="871538" y="2819400"/>
          <a:ext cx="4535487" cy="344488"/>
        </p:xfrm>
        <a:graphic>
          <a:graphicData uri="http://schemas.openxmlformats.org/presentationml/2006/ole">
            <p:oleObj spid="_x0000_s4103" name="Formula" r:id="rId4" imgW="2634120" imgH="201960" progId="Equation.Ribbit">
              <p:embed/>
            </p:oleObj>
          </a:graphicData>
        </a:graphic>
      </p:graphicFrame>
      <p:sp>
        <p:nvSpPr>
          <p:cNvPr id="22" name="Rectangle 21"/>
          <p:cNvSpPr/>
          <p:nvPr/>
        </p:nvSpPr>
        <p:spPr>
          <a:xfrm>
            <a:off x="762000" y="3586162"/>
            <a:ext cx="561372" cy="369332"/>
          </a:xfrm>
          <a:prstGeom prst="rect">
            <a:avLst/>
          </a:prstGeom>
          <a:solidFill>
            <a:srgbClr val="7030A0">
              <a:alpha val="38000"/>
            </a:srgb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M2:</a:t>
            </a:r>
            <a:endParaRPr lang="en-US" dirty="0"/>
          </a:p>
        </p:txBody>
      </p:sp>
      <p:graphicFrame>
        <p:nvGraphicFramePr>
          <p:cNvPr id="24" name="Object 15"/>
          <p:cNvGraphicFramePr>
            <a:graphicFrameLocks noChangeAspect="1"/>
          </p:cNvGraphicFramePr>
          <p:nvPr/>
        </p:nvGraphicFramePr>
        <p:xfrm>
          <a:off x="2447925" y="3668030"/>
          <a:ext cx="523875" cy="255587"/>
        </p:xfrm>
        <a:graphic>
          <a:graphicData uri="http://schemas.openxmlformats.org/presentationml/2006/ole">
            <p:oleObj spid="_x0000_s4104" name="Formula" r:id="rId5" imgW="348120" imgH="169200" progId="Equation.Ribbit">
              <p:embed/>
            </p:oleObj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454150" y="3586162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Assume </a:t>
            </a:r>
            <a:endParaRPr lang="en-US" dirty="0"/>
          </a:p>
        </p:txBody>
      </p:sp>
      <p:graphicFrame>
        <p:nvGraphicFramePr>
          <p:cNvPr id="26" name="Object 7"/>
          <p:cNvGraphicFramePr>
            <a:graphicFrameLocks noChangeAspect="1"/>
          </p:cNvGraphicFramePr>
          <p:nvPr/>
        </p:nvGraphicFramePr>
        <p:xfrm>
          <a:off x="835025" y="4232275"/>
          <a:ext cx="2366963" cy="344488"/>
        </p:xfrm>
        <a:graphic>
          <a:graphicData uri="http://schemas.openxmlformats.org/presentationml/2006/ole">
            <p:oleObj spid="_x0000_s4105" name="Formula" r:id="rId6" imgW="1373040" imgH="201960" progId="Equation.Ribbit">
              <p:embed/>
            </p:oleObj>
          </a:graphicData>
        </a:graphic>
      </p:graphicFrame>
      <p:sp>
        <p:nvSpPr>
          <p:cNvPr id="27" name="Rectangle 26"/>
          <p:cNvSpPr/>
          <p:nvPr/>
        </p:nvSpPr>
        <p:spPr>
          <a:xfrm>
            <a:off x="762000" y="5110162"/>
            <a:ext cx="561372" cy="369332"/>
          </a:xfrm>
          <a:prstGeom prst="rect">
            <a:avLst/>
          </a:prstGeom>
          <a:solidFill>
            <a:srgbClr val="7030A0">
              <a:alpha val="38000"/>
            </a:srgb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M1:</a:t>
            </a:r>
            <a:endParaRPr lang="en-US" dirty="0"/>
          </a:p>
        </p:txBody>
      </p:sp>
      <p:graphicFrame>
        <p:nvGraphicFramePr>
          <p:cNvPr id="28" name="Object 15"/>
          <p:cNvGraphicFramePr>
            <a:graphicFrameLocks noChangeAspect="1"/>
          </p:cNvGraphicFramePr>
          <p:nvPr/>
        </p:nvGraphicFramePr>
        <p:xfrm>
          <a:off x="2439988" y="5197475"/>
          <a:ext cx="539750" cy="246062"/>
        </p:xfrm>
        <a:graphic>
          <a:graphicData uri="http://schemas.openxmlformats.org/presentationml/2006/ole">
            <p:oleObj spid="_x0000_s4106" name="Formula" r:id="rId7" imgW="358200" imgH="162720" progId="Equation.Ribbit">
              <p:embed/>
            </p:oleObj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454150" y="5110162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Assume </a:t>
            </a:r>
            <a:endParaRPr lang="en-US" dirty="0"/>
          </a:p>
        </p:txBody>
      </p:sp>
      <p:graphicFrame>
        <p:nvGraphicFramePr>
          <p:cNvPr id="30" name="Object 7"/>
          <p:cNvGraphicFramePr>
            <a:graphicFrameLocks noChangeAspect="1"/>
          </p:cNvGraphicFramePr>
          <p:nvPr/>
        </p:nvGraphicFramePr>
        <p:xfrm>
          <a:off x="1004888" y="5775325"/>
          <a:ext cx="1984375" cy="303213"/>
        </p:xfrm>
        <a:graphic>
          <a:graphicData uri="http://schemas.openxmlformats.org/presentationml/2006/ole">
            <p:oleObj spid="_x0000_s4107" name="Formula" r:id="rId8" imgW="1152000" imgH="177840" progId="Equation.Ribbit">
              <p:embed/>
            </p:oleObj>
          </a:graphicData>
        </a:graphic>
      </p:graphicFrame>
      <p:grpSp>
        <p:nvGrpSpPr>
          <p:cNvPr id="31" name="Group 52"/>
          <p:cNvGrpSpPr/>
          <p:nvPr/>
        </p:nvGrpSpPr>
        <p:grpSpPr>
          <a:xfrm>
            <a:off x="5870067" y="2057400"/>
            <a:ext cx="1183801" cy="1078862"/>
            <a:chOff x="4876006" y="2127338"/>
            <a:chExt cx="1579224" cy="1530262"/>
          </a:xfrm>
        </p:grpSpPr>
        <p:cxnSp>
          <p:nvCxnSpPr>
            <p:cNvPr id="32" name="Straight Arrow Connector 31"/>
            <p:cNvCxnSpPr/>
            <p:nvPr/>
          </p:nvCxnSpPr>
          <p:spPr>
            <a:xfrm rot="5400000" flipH="1" flipV="1">
              <a:off x="4228306" y="2775038"/>
              <a:ext cx="1296194" cy="7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4876800" y="3422738"/>
              <a:ext cx="152400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6200000" flipH="1">
              <a:off x="4506449" y="2808751"/>
              <a:ext cx="1229766" cy="1384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5" name="Object 6"/>
            <p:cNvGraphicFramePr>
              <a:graphicFrameLocks noChangeAspect="1"/>
            </p:cNvGraphicFramePr>
            <p:nvPr/>
          </p:nvGraphicFramePr>
          <p:xfrm>
            <a:off x="5063242" y="3459162"/>
            <a:ext cx="131763" cy="198438"/>
          </p:xfrm>
          <a:graphic>
            <a:graphicData uri="http://schemas.openxmlformats.org/presentationml/2006/ole">
              <p:oleObj spid="_x0000_s4108" name="Formula" r:id="rId9" imgW="85320" imgH="128520" progId="Equation.Ribbit">
                <p:embed/>
              </p:oleObj>
            </a:graphicData>
          </a:graphic>
        </p:graphicFrame>
        <p:sp>
          <p:nvSpPr>
            <p:cNvPr id="36" name="Freeform 35"/>
            <p:cNvSpPr/>
            <p:nvPr/>
          </p:nvSpPr>
          <p:spPr>
            <a:xfrm>
              <a:off x="5122818" y="2743199"/>
              <a:ext cx="1332412" cy="618309"/>
            </a:xfrm>
            <a:custGeom>
              <a:avLst/>
              <a:gdLst>
                <a:gd name="connsiteX0" fmla="*/ 0 w 1332412"/>
                <a:gd name="connsiteY0" fmla="*/ 0 h 853440"/>
                <a:gd name="connsiteX1" fmla="*/ 235132 w 1332412"/>
                <a:gd name="connsiteY1" fmla="*/ 513805 h 853440"/>
                <a:gd name="connsiteX2" fmla="*/ 748937 w 1332412"/>
                <a:gd name="connsiteY2" fmla="*/ 766354 h 853440"/>
                <a:gd name="connsiteX3" fmla="*/ 1332412 w 1332412"/>
                <a:gd name="connsiteY3" fmla="*/ 85344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412" h="853440">
                  <a:moveTo>
                    <a:pt x="0" y="0"/>
                  </a:moveTo>
                  <a:cubicBezTo>
                    <a:pt x="55154" y="193039"/>
                    <a:pt x="110309" y="386079"/>
                    <a:pt x="235132" y="513805"/>
                  </a:cubicBezTo>
                  <a:cubicBezTo>
                    <a:pt x="359955" y="641531"/>
                    <a:pt x="566057" y="709748"/>
                    <a:pt x="748937" y="766354"/>
                  </a:cubicBezTo>
                  <a:cubicBezTo>
                    <a:pt x="931817" y="822960"/>
                    <a:pt x="1132114" y="838200"/>
                    <a:pt x="1332412" y="853440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53"/>
          <p:cNvGrpSpPr/>
          <p:nvPr/>
        </p:nvGrpSpPr>
        <p:grpSpPr>
          <a:xfrm>
            <a:off x="5867400" y="3645538"/>
            <a:ext cx="1186468" cy="1078862"/>
            <a:chOff x="2743200" y="2132012"/>
            <a:chExt cx="1582782" cy="1530262"/>
          </a:xfrm>
        </p:grpSpPr>
        <p:cxnSp>
          <p:nvCxnSpPr>
            <p:cNvPr id="38" name="Straight Arrow Connector 37"/>
            <p:cNvCxnSpPr/>
            <p:nvPr/>
          </p:nvCxnSpPr>
          <p:spPr>
            <a:xfrm rot="5400000" flipH="1" flipV="1">
              <a:off x="2095500" y="2779712"/>
              <a:ext cx="1296194" cy="7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743994" y="3427412"/>
              <a:ext cx="152400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2455818" y="2895600"/>
              <a:ext cx="106680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1" name="Object 6"/>
            <p:cNvGraphicFramePr>
              <a:graphicFrameLocks noChangeAspect="1"/>
            </p:cNvGraphicFramePr>
            <p:nvPr/>
          </p:nvGraphicFramePr>
          <p:xfrm>
            <a:off x="2930436" y="3463836"/>
            <a:ext cx="131763" cy="198438"/>
          </p:xfrm>
          <a:graphic>
            <a:graphicData uri="http://schemas.openxmlformats.org/presentationml/2006/ole">
              <p:oleObj spid="_x0000_s4109" name="Formula" r:id="rId10" imgW="85320" imgH="128520" progId="Equation.Ribbit">
                <p:embed/>
              </p:oleObj>
            </a:graphicData>
          </a:graphic>
        </p:graphicFrame>
        <p:sp>
          <p:nvSpPr>
            <p:cNvPr id="42" name="Freeform 41"/>
            <p:cNvSpPr/>
            <p:nvPr/>
          </p:nvSpPr>
          <p:spPr>
            <a:xfrm>
              <a:off x="2993570" y="2514600"/>
              <a:ext cx="1332412" cy="853440"/>
            </a:xfrm>
            <a:custGeom>
              <a:avLst/>
              <a:gdLst>
                <a:gd name="connsiteX0" fmla="*/ 0 w 1332412"/>
                <a:gd name="connsiteY0" fmla="*/ 0 h 853440"/>
                <a:gd name="connsiteX1" fmla="*/ 235132 w 1332412"/>
                <a:gd name="connsiteY1" fmla="*/ 513805 h 853440"/>
                <a:gd name="connsiteX2" fmla="*/ 748937 w 1332412"/>
                <a:gd name="connsiteY2" fmla="*/ 766354 h 853440"/>
                <a:gd name="connsiteX3" fmla="*/ 1332412 w 1332412"/>
                <a:gd name="connsiteY3" fmla="*/ 85344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412" h="853440">
                  <a:moveTo>
                    <a:pt x="0" y="0"/>
                  </a:moveTo>
                  <a:cubicBezTo>
                    <a:pt x="55154" y="193039"/>
                    <a:pt x="110309" y="386079"/>
                    <a:pt x="235132" y="513805"/>
                  </a:cubicBezTo>
                  <a:cubicBezTo>
                    <a:pt x="359955" y="641531"/>
                    <a:pt x="566057" y="709748"/>
                    <a:pt x="748937" y="766354"/>
                  </a:cubicBezTo>
                  <a:cubicBezTo>
                    <a:pt x="931817" y="822960"/>
                    <a:pt x="1132114" y="838200"/>
                    <a:pt x="1332412" y="853440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54"/>
          <p:cNvGrpSpPr/>
          <p:nvPr/>
        </p:nvGrpSpPr>
        <p:grpSpPr>
          <a:xfrm>
            <a:off x="5869504" y="5105400"/>
            <a:ext cx="1143000" cy="914400"/>
            <a:chOff x="914400" y="2132012"/>
            <a:chExt cx="1524794" cy="1296988"/>
          </a:xfrm>
        </p:grpSpPr>
        <p:cxnSp>
          <p:nvCxnSpPr>
            <p:cNvPr id="44" name="Straight Arrow Connector 43"/>
            <p:cNvCxnSpPr/>
            <p:nvPr/>
          </p:nvCxnSpPr>
          <p:spPr>
            <a:xfrm rot="5400000" flipH="1" flipV="1">
              <a:off x="266700" y="2779712"/>
              <a:ext cx="1296194" cy="7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915194" y="3427412"/>
              <a:ext cx="152400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reeform 45"/>
            <p:cNvSpPr/>
            <p:nvPr/>
          </p:nvSpPr>
          <p:spPr>
            <a:xfrm>
              <a:off x="918752" y="2514600"/>
              <a:ext cx="1332412" cy="853440"/>
            </a:xfrm>
            <a:custGeom>
              <a:avLst/>
              <a:gdLst>
                <a:gd name="connsiteX0" fmla="*/ 0 w 1332412"/>
                <a:gd name="connsiteY0" fmla="*/ 0 h 853440"/>
                <a:gd name="connsiteX1" fmla="*/ 235132 w 1332412"/>
                <a:gd name="connsiteY1" fmla="*/ 513805 h 853440"/>
                <a:gd name="connsiteX2" fmla="*/ 748937 w 1332412"/>
                <a:gd name="connsiteY2" fmla="*/ 766354 h 853440"/>
                <a:gd name="connsiteX3" fmla="*/ 1332412 w 1332412"/>
                <a:gd name="connsiteY3" fmla="*/ 85344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412" h="853440">
                  <a:moveTo>
                    <a:pt x="0" y="0"/>
                  </a:moveTo>
                  <a:cubicBezTo>
                    <a:pt x="55154" y="193039"/>
                    <a:pt x="110309" y="386079"/>
                    <a:pt x="235132" y="513805"/>
                  </a:cubicBezTo>
                  <a:cubicBezTo>
                    <a:pt x="359955" y="641531"/>
                    <a:pt x="566057" y="709748"/>
                    <a:pt x="748937" y="766354"/>
                  </a:cubicBezTo>
                  <a:cubicBezTo>
                    <a:pt x="931817" y="822960"/>
                    <a:pt x="1132114" y="838200"/>
                    <a:pt x="1332412" y="853440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434868" y="5105401"/>
            <a:ext cx="1143001" cy="914399"/>
            <a:chOff x="914399" y="4648201"/>
            <a:chExt cx="1143001" cy="914399"/>
          </a:xfrm>
        </p:grpSpPr>
        <p:cxnSp>
          <p:nvCxnSpPr>
            <p:cNvPr id="48" name="Straight Arrow Connector 47"/>
            <p:cNvCxnSpPr/>
            <p:nvPr/>
          </p:nvCxnSpPr>
          <p:spPr>
            <a:xfrm rot="5400000" flipH="1" flipV="1">
              <a:off x="457777" y="5104823"/>
              <a:ext cx="913840" cy="5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914995" y="5561480"/>
              <a:ext cx="1142405" cy="11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reeform 49"/>
            <p:cNvSpPr/>
            <p:nvPr/>
          </p:nvSpPr>
          <p:spPr>
            <a:xfrm flipV="1">
              <a:off x="917662" y="4960909"/>
              <a:ext cx="998789" cy="601691"/>
            </a:xfrm>
            <a:custGeom>
              <a:avLst/>
              <a:gdLst>
                <a:gd name="connsiteX0" fmla="*/ 0 w 1332412"/>
                <a:gd name="connsiteY0" fmla="*/ 0 h 853440"/>
                <a:gd name="connsiteX1" fmla="*/ 235132 w 1332412"/>
                <a:gd name="connsiteY1" fmla="*/ 513805 h 853440"/>
                <a:gd name="connsiteX2" fmla="*/ 748937 w 1332412"/>
                <a:gd name="connsiteY2" fmla="*/ 766354 h 853440"/>
                <a:gd name="connsiteX3" fmla="*/ 1332412 w 1332412"/>
                <a:gd name="connsiteY3" fmla="*/ 85344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412" h="853440">
                  <a:moveTo>
                    <a:pt x="0" y="0"/>
                  </a:moveTo>
                  <a:cubicBezTo>
                    <a:pt x="55154" y="193039"/>
                    <a:pt x="110309" y="386079"/>
                    <a:pt x="235132" y="513805"/>
                  </a:cubicBezTo>
                  <a:cubicBezTo>
                    <a:pt x="359955" y="641531"/>
                    <a:pt x="566057" y="709748"/>
                    <a:pt x="748937" y="766354"/>
                  </a:cubicBezTo>
                  <a:cubicBezTo>
                    <a:pt x="931817" y="822960"/>
                    <a:pt x="1132114" y="838200"/>
                    <a:pt x="1332412" y="853440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434868" y="3645538"/>
            <a:ext cx="1186468" cy="1078862"/>
            <a:chOff x="2743200" y="4648200"/>
            <a:chExt cx="1186468" cy="1078862"/>
          </a:xfrm>
        </p:grpSpPr>
        <p:cxnSp>
          <p:nvCxnSpPr>
            <p:cNvPr id="52" name="Straight Arrow Connector 51"/>
            <p:cNvCxnSpPr/>
            <p:nvPr/>
          </p:nvCxnSpPr>
          <p:spPr>
            <a:xfrm rot="5400000" flipH="1" flipV="1">
              <a:off x="2286578" y="5104822"/>
              <a:ext cx="913840" cy="5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2743795" y="5561480"/>
              <a:ext cx="1142404" cy="11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4" name="Object 6"/>
            <p:cNvGraphicFramePr>
              <a:graphicFrameLocks noChangeAspect="1"/>
            </p:cNvGraphicFramePr>
            <p:nvPr/>
          </p:nvGraphicFramePr>
          <p:xfrm>
            <a:off x="2883554" y="5587160"/>
            <a:ext cx="98771" cy="139902"/>
          </p:xfrm>
          <a:graphic>
            <a:graphicData uri="http://schemas.openxmlformats.org/presentationml/2006/ole">
              <p:oleObj spid="_x0000_s4110" name="Formula" r:id="rId11" imgW="85320" imgH="128520" progId="Equation.Ribbit">
                <p:embed/>
              </p:oleObj>
            </a:graphicData>
          </a:graphic>
        </p:graphicFrame>
        <p:sp>
          <p:nvSpPr>
            <p:cNvPr id="55" name="Freeform 54"/>
            <p:cNvSpPr/>
            <p:nvPr/>
          </p:nvSpPr>
          <p:spPr>
            <a:xfrm flipV="1">
              <a:off x="2930880" y="4960910"/>
              <a:ext cx="998788" cy="601690"/>
            </a:xfrm>
            <a:custGeom>
              <a:avLst/>
              <a:gdLst>
                <a:gd name="connsiteX0" fmla="*/ 0 w 1332412"/>
                <a:gd name="connsiteY0" fmla="*/ 0 h 853440"/>
                <a:gd name="connsiteX1" fmla="*/ 235132 w 1332412"/>
                <a:gd name="connsiteY1" fmla="*/ 513805 h 853440"/>
                <a:gd name="connsiteX2" fmla="*/ 748937 w 1332412"/>
                <a:gd name="connsiteY2" fmla="*/ 766354 h 853440"/>
                <a:gd name="connsiteX3" fmla="*/ 1332412 w 1332412"/>
                <a:gd name="connsiteY3" fmla="*/ 85344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412" h="853440">
                  <a:moveTo>
                    <a:pt x="0" y="0"/>
                  </a:moveTo>
                  <a:cubicBezTo>
                    <a:pt x="55154" y="193039"/>
                    <a:pt x="110309" y="386079"/>
                    <a:pt x="235132" y="513805"/>
                  </a:cubicBezTo>
                  <a:cubicBezTo>
                    <a:pt x="359955" y="641531"/>
                    <a:pt x="566057" y="709748"/>
                    <a:pt x="748937" y="766354"/>
                  </a:cubicBezTo>
                  <a:cubicBezTo>
                    <a:pt x="931817" y="822960"/>
                    <a:pt x="1132114" y="838200"/>
                    <a:pt x="1332412" y="853440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6172200" y="1383268"/>
            <a:ext cx="60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p.d.f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696018" y="1383268"/>
            <a:ext cx="585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c.d.f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447800" y="2359223"/>
            <a:ext cx="2576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(deterministic tracking headway)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>
            <a:off x="1447800" y="3844836"/>
            <a:ext cx="115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(no platoons)</a:t>
            </a:r>
            <a:endParaRPr lang="en-US" sz="1400" dirty="0"/>
          </a:p>
        </p:txBody>
      </p:sp>
      <p:sp>
        <p:nvSpPr>
          <p:cNvPr id="66" name="TextBox 65"/>
          <p:cNvSpPr txBox="1"/>
          <p:nvPr/>
        </p:nvSpPr>
        <p:spPr>
          <a:xfrm>
            <a:off x="1447800" y="5368836"/>
            <a:ext cx="1836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(tracking headway = 0)</a:t>
            </a:r>
            <a:endParaRPr lang="en-US" sz="1400" dirty="0"/>
          </a:p>
        </p:txBody>
      </p:sp>
      <p:grpSp>
        <p:nvGrpSpPr>
          <p:cNvPr id="70" name="Group 69"/>
          <p:cNvGrpSpPr/>
          <p:nvPr/>
        </p:nvGrpSpPr>
        <p:grpSpPr>
          <a:xfrm>
            <a:off x="7286625" y="2057400"/>
            <a:ext cx="1332044" cy="1078862"/>
            <a:chOff x="7286625" y="2057400"/>
            <a:chExt cx="1332044" cy="1078862"/>
          </a:xfrm>
        </p:grpSpPr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6978246" y="2514022"/>
              <a:ext cx="913840" cy="5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7435463" y="2970680"/>
              <a:ext cx="1142405" cy="11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1" idx="0"/>
            </p:cNvCxnSpPr>
            <p:nvPr/>
          </p:nvCxnSpPr>
          <p:spPr>
            <a:xfrm flipH="1">
              <a:off x="7619285" y="2733981"/>
              <a:ext cx="596" cy="237818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0" name="Object 6"/>
            <p:cNvGraphicFramePr>
              <a:graphicFrameLocks noChangeAspect="1"/>
            </p:cNvGraphicFramePr>
            <p:nvPr/>
          </p:nvGraphicFramePr>
          <p:xfrm>
            <a:off x="7575222" y="2996360"/>
            <a:ext cx="98771" cy="139902"/>
          </p:xfrm>
          <a:graphic>
            <a:graphicData uri="http://schemas.openxmlformats.org/presentationml/2006/ole">
              <p:oleObj spid="_x0000_s4111" name="Formula" r:id="rId12" imgW="85320" imgH="128520" progId="Equation.Ribbit">
                <p:embed/>
              </p:oleObj>
            </a:graphicData>
          </a:graphic>
        </p:graphicFrame>
        <p:sp>
          <p:nvSpPr>
            <p:cNvPr id="61" name="Freeform 60"/>
            <p:cNvSpPr/>
            <p:nvPr/>
          </p:nvSpPr>
          <p:spPr>
            <a:xfrm flipV="1">
              <a:off x="7619881" y="2298062"/>
              <a:ext cx="998788" cy="435919"/>
            </a:xfrm>
            <a:custGeom>
              <a:avLst/>
              <a:gdLst>
                <a:gd name="connsiteX0" fmla="*/ 0 w 1332412"/>
                <a:gd name="connsiteY0" fmla="*/ 0 h 853440"/>
                <a:gd name="connsiteX1" fmla="*/ 235132 w 1332412"/>
                <a:gd name="connsiteY1" fmla="*/ 513805 h 853440"/>
                <a:gd name="connsiteX2" fmla="*/ 748937 w 1332412"/>
                <a:gd name="connsiteY2" fmla="*/ 766354 h 853440"/>
                <a:gd name="connsiteX3" fmla="*/ 1332412 w 1332412"/>
                <a:gd name="connsiteY3" fmla="*/ 85344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412" h="853440">
                  <a:moveTo>
                    <a:pt x="0" y="0"/>
                  </a:moveTo>
                  <a:cubicBezTo>
                    <a:pt x="55154" y="193039"/>
                    <a:pt x="110309" y="386079"/>
                    <a:pt x="235132" y="513805"/>
                  </a:cubicBezTo>
                  <a:cubicBezTo>
                    <a:pt x="359955" y="641531"/>
                    <a:pt x="566057" y="709748"/>
                    <a:pt x="748937" y="766354"/>
                  </a:cubicBezTo>
                  <a:cubicBezTo>
                    <a:pt x="931817" y="822960"/>
                    <a:pt x="1132114" y="838200"/>
                    <a:pt x="1332412" y="853440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/>
            <p:nvPr/>
          </p:nvCxnSpPr>
          <p:spPr>
            <a:xfrm flipV="1">
              <a:off x="7391400" y="2743200"/>
              <a:ext cx="227885" cy="1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112" name="Object 11"/>
            <p:cNvGraphicFramePr>
              <a:graphicFrameLocks noChangeAspect="1"/>
            </p:cNvGraphicFramePr>
            <p:nvPr/>
          </p:nvGraphicFramePr>
          <p:xfrm>
            <a:off x="7286625" y="2662237"/>
            <a:ext cx="84138" cy="185738"/>
          </p:xfrm>
          <a:graphic>
            <a:graphicData uri="http://schemas.openxmlformats.org/presentationml/2006/ole">
              <p:oleObj spid="_x0000_s4112" name="Formula" r:id="rId13" imgW="73800" imgH="169200" progId="Equation.Ribbit">
                <p:embed/>
              </p:oleObj>
            </a:graphicData>
          </a:graphic>
        </p:graphicFrame>
      </p:grpSp>
      <p:grpSp>
        <p:nvGrpSpPr>
          <p:cNvPr id="73" name="Group 72"/>
          <p:cNvGrpSpPr/>
          <p:nvPr/>
        </p:nvGrpSpPr>
        <p:grpSpPr>
          <a:xfrm>
            <a:off x="2895600" y="6229350"/>
            <a:ext cx="2424315" cy="476250"/>
            <a:chOff x="1981200" y="6210300"/>
            <a:chExt cx="2424315" cy="476250"/>
          </a:xfrm>
        </p:grpSpPr>
        <p:sp>
          <p:nvSpPr>
            <p:cNvPr id="71" name="TextBox 70"/>
            <p:cNvSpPr txBox="1"/>
            <p:nvPr/>
          </p:nvSpPr>
          <p:spPr>
            <a:xfrm>
              <a:off x="2743200" y="6317218"/>
              <a:ext cx="1662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Poisson process</a:t>
              </a:r>
              <a:endParaRPr lang="en-US" dirty="0"/>
            </a:p>
          </p:txBody>
        </p:sp>
        <p:sp>
          <p:nvSpPr>
            <p:cNvPr id="72" name="Bent-Up Arrow 71"/>
            <p:cNvSpPr/>
            <p:nvPr/>
          </p:nvSpPr>
          <p:spPr>
            <a:xfrm rot="5400000">
              <a:off x="2152650" y="6038850"/>
              <a:ext cx="342900" cy="685800"/>
            </a:xfrm>
            <a:prstGeom prst="bentUpArrow">
              <a:avLst>
                <a:gd name="adj1" fmla="val 11364"/>
                <a:gd name="adj2" fmla="val 13636"/>
                <a:gd name="adj3" fmla="val 18181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actuation     			 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The vehicle arrival process</a:t>
            </a:r>
            <a:r>
              <a:rPr lang="en-US" dirty="0" smtClean="0"/>
              <a:t>:  For a given traffic state, the passage of front axles over some point on the road is a stationary counting process,</a:t>
            </a:r>
          </a:p>
          <a:p>
            <a:endParaRPr lang="en-US" u="sng" dirty="0"/>
          </a:p>
          <a:p>
            <a:endParaRPr lang="en-US" u="sng" dirty="0" smtClean="0"/>
          </a:p>
          <a:p>
            <a:endParaRPr lang="en-US" u="sng" dirty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An </a:t>
            </a:r>
            <a:r>
              <a:rPr lang="en-US" u="sng" dirty="0" smtClean="0"/>
              <a:t>actuation</a:t>
            </a:r>
            <a:r>
              <a:rPr lang="en-US" dirty="0" smtClean="0"/>
              <a:t> or </a:t>
            </a:r>
            <a:r>
              <a:rPr lang="en-US" u="sng" dirty="0" smtClean="0"/>
              <a:t>call</a:t>
            </a:r>
            <a:r>
              <a:rPr lang="en-US" dirty="0" smtClean="0"/>
              <a:t> occurs whenever any part of a vehicle crosses any part of a detector.</a:t>
            </a:r>
          </a:p>
        </p:txBody>
      </p:sp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922338" y="3859213"/>
          <a:ext cx="5449887" cy="331787"/>
        </p:xfrm>
        <a:graphic>
          <a:graphicData uri="http://schemas.openxmlformats.org/presentationml/2006/ole">
            <p:oleObj spid="_x0000_s7170" name="Formula" r:id="rId3" imgW="3173760" imgH="194400" progId="Equation.Ribbit">
              <p:embed/>
            </p:oleObj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863982" y="2602468"/>
            <a:ext cx="3631818" cy="369332"/>
            <a:chOff x="897021" y="2602468"/>
            <a:chExt cx="3631818" cy="369332"/>
          </a:xfrm>
        </p:grpSpPr>
        <p:graphicFrame>
          <p:nvGraphicFramePr>
            <p:cNvPr id="5128" name="Object 8"/>
            <p:cNvGraphicFramePr>
              <a:graphicFrameLocks noChangeAspect="1"/>
            </p:cNvGraphicFramePr>
            <p:nvPr/>
          </p:nvGraphicFramePr>
          <p:xfrm>
            <a:off x="897021" y="2619886"/>
            <a:ext cx="855662" cy="303213"/>
          </p:xfrm>
          <a:graphic>
            <a:graphicData uri="http://schemas.openxmlformats.org/presentationml/2006/ole">
              <p:oleObj spid="_x0000_s7173" name="Formula" r:id="rId4" imgW="496800" imgH="177840" progId="Equation.Ribbit">
                <p:embed/>
              </p:oleObj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1773276" y="2602468"/>
              <a:ext cx="2755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umulative front axle count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233488" y="5715000"/>
            <a:ext cx="6081712" cy="369332"/>
            <a:chOff x="2434186" y="5756364"/>
            <a:chExt cx="6081712" cy="369332"/>
          </a:xfrm>
        </p:grpSpPr>
        <p:graphicFrame>
          <p:nvGraphicFramePr>
            <p:cNvPr id="7177" name="Object 11"/>
            <p:cNvGraphicFramePr>
              <a:graphicFrameLocks noChangeAspect="1"/>
            </p:cNvGraphicFramePr>
            <p:nvPr/>
          </p:nvGraphicFramePr>
          <p:xfrm>
            <a:off x="2434186" y="5791289"/>
            <a:ext cx="2501900" cy="303213"/>
          </p:xfrm>
          <a:graphic>
            <a:graphicData uri="http://schemas.openxmlformats.org/presentationml/2006/ole">
              <p:oleObj spid="_x0000_s7177" name="Formula" r:id="rId5" imgW="1451880" imgH="177840" progId="Equation.Ribbit">
                <p:embed/>
              </p:oleObj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4953000" y="5756364"/>
              <a:ext cx="3562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probability of registering a call in ∆t.</a:t>
              </a:r>
              <a:endParaRPr lang="en-US" dirty="0"/>
            </a:p>
          </p:txBody>
        </p:sp>
      </p:grpSp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3600" y="1981200"/>
            <a:ext cx="26384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actuation                                 2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457200">
              <a:buFont typeface="+mj-lt"/>
              <a:buAutoNum type="arabicPeriod"/>
            </a:pPr>
            <a:r>
              <a:rPr lang="en-US" sz="2000" u="sng" dirty="0" smtClean="0"/>
              <a:t>Zero vehicle and detector lengths</a:t>
            </a:r>
          </a:p>
          <a:p>
            <a:pPr marL="514350" indent="-457200">
              <a:buFont typeface="+mj-lt"/>
              <a:buAutoNum type="arabicPeriod"/>
            </a:pPr>
            <a:endParaRPr lang="en-US" sz="2000" u="sng" dirty="0" smtClean="0"/>
          </a:p>
          <a:p>
            <a:pPr marL="514350" indent="-457200">
              <a:buFont typeface="+mj-lt"/>
              <a:buAutoNum type="arabicPeriod"/>
            </a:pPr>
            <a:endParaRPr lang="en-US" sz="2000" u="sng" dirty="0" smtClean="0"/>
          </a:p>
          <a:p>
            <a:pPr marL="514350" indent="-457200">
              <a:buFont typeface="+mj-lt"/>
              <a:buAutoNum type="arabicPeriod"/>
            </a:pPr>
            <a:endParaRPr lang="en-US" sz="2000" u="sng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u="sng" dirty="0"/>
          </a:p>
          <a:p>
            <a:pPr marL="914400" lvl="1" indent="-457200">
              <a:buFont typeface="+mj-lt"/>
              <a:buAutoNum type="arabicPeriod"/>
            </a:pPr>
            <a:endParaRPr lang="en-US" sz="2000" u="sng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u="sng" dirty="0"/>
          </a:p>
          <a:p>
            <a:pPr marL="514350" indent="-457200">
              <a:buFont typeface="+mj-lt"/>
              <a:buAutoNum type="arabicPeriod"/>
            </a:pPr>
            <a:r>
              <a:rPr lang="en-US" sz="2000" u="sng" dirty="0" smtClean="0"/>
              <a:t>Non-zero vehicle and detector lengths</a:t>
            </a:r>
            <a:endParaRPr lang="en-US" sz="2000" dirty="0" smtClean="0"/>
          </a:p>
          <a:p>
            <a:endParaRPr lang="en-US" sz="2000" dirty="0" smtClean="0"/>
          </a:p>
        </p:txBody>
      </p:sp>
      <p:graphicFrame>
        <p:nvGraphicFramePr>
          <p:cNvPr id="5131" name="Object 11"/>
          <p:cNvGraphicFramePr>
            <a:graphicFrameLocks noChangeAspect="1"/>
          </p:cNvGraphicFramePr>
          <p:nvPr/>
        </p:nvGraphicFramePr>
        <p:xfrm>
          <a:off x="527050" y="2897188"/>
          <a:ext cx="4341813" cy="303212"/>
        </p:xfrm>
        <a:graphic>
          <a:graphicData uri="http://schemas.openxmlformats.org/presentationml/2006/ole">
            <p:oleObj spid="_x0000_s9222" name="Formula" r:id="rId3" imgW="2521080" imgH="177840" progId="Equation.Ribbit">
              <p:embed/>
            </p:oleObj>
          </a:graphicData>
        </a:graphic>
      </p:graphicFrame>
      <p:graphicFrame>
        <p:nvGraphicFramePr>
          <p:cNvPr id="9223" name="Object 11"/>
          <p:cNvGraphicFramePr>
            <a:graphicFrameLocks noChangeAspect="1"/>
          </p:cNvGraphicFramePr>
          <p:nvPr/>
        </p:nvGraphicFramePr>
        <p:xfrm>
          <a:off x="473075" y="5715000"/>
          <a:ext cx="4338638" cy="679450"/>
        </p:xfrm>
        <a:graphic>
          <a:graphicData uri="http://schemas.openxmlformats.org/presentationml/2006/ole">
            <p:oleObj spid="_x0000_s9223" name="Formula" r:id="rId4" imgW="2521080" imgH="398880" progId="Equation.Ribbit">
              <p:embed/>
            </p:oleObj>
          </a:graphicData>
        </a:graphic>
      </p:graphicFrame>
      <p:sp>
        <p:nvSpPr>
          <p:cNvPr id="10" name="Rectangle 9"/>
          <p:cNvSpPr/>
          <p:nvPr/>
        </p:nvSpPr>
        <p:spPr>
          <a:xfrm>
            <a:off x="1905000" y="1801174"/>
            <a:ext cx="4876800" cy="228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5943600" y="1938337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2628900" y="1908946"/>
            <a:ext cx="228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3086100" y="1908946"/>
            <a:ext cx="228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3390900" y="1908946"/>
            <a:ext cx="228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4000499" y="1908946"/>
            <a:ext cx="228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305300" y="1908946"/>
            <a:ext cx="228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4457700" y="1908946"/>
            <a:ext cx="228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4991100" y="1908946"/>
            <a:ext cx="228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5829300" y="1908946"/>
            <a:ext cx="228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2095500" y="1908946"/>
            <a:ext cx="228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90600" y="1903412"/>
            <a:ext cx="8382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6438900" y="1908946"/>
            <a:ext cx="228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96000" y="1344431"/>
            <a:ext cx="1477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observation point</a:t>
            </a:r>
            <a:endParaRPr lang="en-US" sz="1400" dirty="0"/>
          </a:p>
        </p:txBody>
      </p:sp>
      <p:grpSp>
        <p:nvGrpSpPr>
          <p:cNvPr id="64" name="Group 63"/>
          <p:cNvGrpSpPr/>
          <p:nvPr/>
        </p:nvGrpSpPr>
        <p:grpSpPr>
          <a:xfrm flipV="1">
            <a:off x="2219868" y="1992868"/>
            <a:ext cx="2199732" cy="369332"/>
            <a:chOff x="2219868" y="2833687"/>
            <a:chExt cx="2199732" cy="369332"/>
          </a:xfrm>
        </p:grpSpPr>
        <p:sp>
          <p:nvSpPr>
            <p:cNvPr id="25" name="Right Brace 24"/>
            <p:cNvSpPr/>
            <p:nvPr/>
          </p:nvSpPr>
          <p:spPr>
            <a:xfrm rot="5400000" flipH="1">
              <a:off x="2857501" y="2805113"/>
              <a:ext cx="228601" cy="438147"/>
            </a:xfrm>
            <a:prstGeom prst="rightBrace">
              <a:avLst>
                <a:gd name="adj1" fmla="val 25476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Brace 25"/>
            <p:cNvSpPr/>
            <p:nvPr/>
          </p:nvSpPr>
          <p:spPr>
            <a:xfrm rot="5400000" flipH="1">
              <a:off x="2362470" y="2767285"/>
              <a:ext cx="228601" cy="513805"/>
            </a:xfrm>
            <a:prstGeom prst="rightBrace">
              <a:avLst>
                <a:gd name="adj1" fmla="val 25476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Brace 26"/>
            <p:cNvSpPr/>
            <p:nvPr/>
          </p:nvSpPr>
          <p:spPr>
            <a:xfrm rot="5400000" flipH="1">
              <a:off x="3240881" y="2883693"/>
              <a:ext cx="228601" cy="280987"/>
            </a:xfrm>
            <a:prstGeom prst="rightBrace">
              <a:avLst>
                <a:gd name="adj1" fmla="val 25476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Brace 27"/>
            <p:cNvSpPr/>
            <p:nvPr/>
          </p:nvSpPr>
          <p:spPr>
            <a:xfrm rot="5400000" flipH="1">
              <a:off x="3700460" y="2724149"/>
              <a:ext cx="228601" cy="600076"/>
            </a:xfrm>
            <a:prstGeom prst="rightBrace">
              <a:avLst>
                <a:gd name="adj1" fmla="val 25476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076236" y="283368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graphicFrame>
        <p:nvGraphicFramePr>
          <p:cNvPr id="30" name="Object 19"/>
          <p:cNvGraphicFramePr>
            <a:graphicFrameLocks noChangeAspect="1"/>
          </p:cNvGraphicFramePr>
          <p:nvPr/>
        </p:nvGraphicFramePr>
        <p:xfrm>
          <a:off x="3048000" y="2286000"/>
          <a:ext cx="261937" cy="290513"/>
        </p:xfrm>
        <a:graphic>
          <a:graphicData uri="http://schemas.openxmlformats.org/presentationml/2006/ole">
            <p:oleObj spid="_x0000_s9224" name="Formula" r:id="rId5" imgW="152640" imgH="169200" progId="Equation.Ribbit">
              <p:embed/>
            </p:oleObj>
          </a:graphicData>
        </a:graphic>
      </p:graphicFrame>
      <p:graphicFrame>
        <p:nvGraphicFramePr>
          <p:cNvPr id="31" name="Object 20"/>
          <p:cNvGraphicFramePr>
            <a:graphicFrameLocks noChangeAspect="1"/>
          </p:cNvGraphicFramePr>
          <p:nvPr/>
        </p:nvGraphicFramePr>
        <p:xfrm>
          <a:off x="6391231" y="2057400"/>
          <a:ext cx="2008187" cy="264634"/>
        </p:xfrm>
        <a:graphic>
          <a:graphicData uri="http://schemas.openxmlformats.org/presentationml/2006/ole">
            <p:oleObj spid="_x0000_s9225" name="Formula" r:id="rId6" imgW="1344960" imgH="177840" progId="Equation.Ribbit">
              <p:embed/>
            </p:oleObj>
          </a:graphicData>
        </a:graphic>
      </p:graphicFrame>
      <p:sp>
        <p:nvSpPr>
          <p:cNvPr id="33" name="Rectangle 32"/>
          <p:cNvSpPr/>
          <p:nvPr/>
        </p:nvSpPr>
        <p:spPr>
          <a:xfrm>
            <a:off x="1905000" y="4453887"/>
            <a:ext cx="4876800" cy="228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2628900" y="4561659"/>
            <a:ext cx="228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3086100" y="4561659"/>
            <a:ext cx="228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3390900" y="4561659"/>
            <a:ext cx="228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4000499" y="4561659"/>
            <a:ext cx="228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4305300" y="4561659"/>
            <a:ext cx="228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4991100" y="4561659"/>
            <a:ext cx="228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5829300" y="4561659"/>
            <a:ext cx="228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>
            <a:off x="2095500" y="4561659"/>
            <a:ext cx="228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990600" y="4560887"/>
            <a:ext cx="8382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>
            <a:off x="6438900" y="4561659"/>
            <a:ext cx="228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61047" y="3981450"/>
            <a:ext cx="1558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observation region</a:t>
            </a:r>
            <a:endParaRPr lang="en-US" sz="1400" dirty="0"/>
          </a:p>
        </p:txBody>
      </p:sp>
      <p:graphicFrame>
        <p:nvGraphicFramePr>
          <p:cNvPr id="52" name="Object 20"/>
          <p:cNvGraphicFramePr>
            <a:graphicFrameLocks noChangeAspect="1"/>
          </p:cNvGraphicFramePr>
          <p:nvPr/>
        </p:nvGraphicFramePr>
        <p:xfrm>
          <a:off x="6411913" y="4725988"/>
          <a:ext cx="2274887" cy="263525"/>
        </p:xfrm>
        <a:graphic>
          <a:graphicData uri="http://schemas.openxmlformats.org/presentationml/2006/ole">
            <p:oleObj spid="_x0000_s9227" name="Formula" r:id="rId7" imgW="1522800" imgH="177840" progId="Equation.Ribbit">
              <p:embed/>
            </p:oleObj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2072640" y="4506141"/>
            <a:ext cx="204651" cy="121920"/>
          </a:xfrm>
          <a:prstGeom prst="roundRect">
            <a:avLst/>
          </a:prstGeom>
          <a:solidFill>
            <a:srgbClr val="FFC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576653" y="4506141"/>
            <a:ext cx="204651" cy="121920"/>
          </a:xfrm>
          <a:prstGeom prst="roundRect">
            <a:avLst/>
          </a:prstGeom>
          <a:solidFill>
            <a:srgbClr val="FFC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3048000" y="4506141"/>
            <a:ext cx="204651" cy="121920"/>
          </a:xfrm>
          <a:prstGeom prst="roundRect">
            <a:avLst/>
          </a:prstGeom>
          <a:solidFill>
            <a:srgbClr val="FFC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3324364" y="4506141"/>
            <a:ext cx="204651" cy="121920"/>
          </a:xfrm>
          <a:prstGeom prst="roundRect">
            <a:avLst/>
          </a:prstGeom>
          <a:solidFill>
            <a:srgbClr val="FFC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3957771" y="4506141"/>
            <a:ext cx="204651" cy="121920"/>
          </a:xfrm>
          <a:prstGeom prst="roundRect">
            <a:avLst/>
          </a:prstGeom>
          <a:solidFill>
            <a:srgbClr val="FFC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4253053" y="4506141"/>
            <a:ext cx="204651" cy="121920"/>
          </a:xfrm>
          <a:prstGeom prst="roundRect">
            <a:avLst/>
          </a:prstGeom>
          <a:solidFill>
            <a:srgbClr val="FFC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4948379" y="4506141"/>
            <a:ext cx="204651" cy="121920"/>
          </a:xfrm>
          <a:prstGeom prst="roundRect">
            <a:avLst/>
          </a:prstGeom>
          <a:solidFill>
            <a:srgbClr val="FFC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5791334" y="4506141"/>
            <a:ext cx="204651" cy="121920"/>
          </a:xfrm>
          <a:prstGeom prst="roundRect">
            <a:avLst/>
          </a:prstGeom>
          <a:solidFill>
            <a:srgbClr val="FFC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6386653" y="4506141"/>
            <a:ext cx="204651" cy="121920"/>
          </a:xfrm>
          <a:prstGeom prst="roundRect">
            <a:avLst/>
          </a:prstGeom>
          <a:solidFill>
            <a:srgbClr val="FFC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6096000" y="4286250"/>
            <a:ext cx="152400" cy="609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 flipV="1">
            <a:off x="2209800" y="4655105"/>
            <a:ext cx="2199732" cy="369332"/>
            <a:chOff x="2219868" y="2833687"/>
            <a:chExt cx="2199732" cy="369332"/>
          </a:xfrm>
        </p:grpSpPr>
        <p:sp>
          <p:nvSpPr>
            <p:cNvPr id="66" name="Right Brace 65"/>
            <p:cNvSpPr/>
            <p:nvPr/>
          </p:nvSpPr>
          <p:spPr>
            <a:xfrm rot="5400000" flipH="1">
              <a:off x="2857501" y="2805113"/>
              <a:ext cx="228601" cy="438147"/>
            </a:xfrm>
            <a:prstGeom prst="rightBrace">
              <a:avLst>
                <a:gd name="adj1" fmla="val 25476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ight Brace 66"/>
            <p:cNvSpPr/>
            <p:nvPr/>
          </p:nvSpPr>
          <p:spPr>
            <a:xfrm rot="5400000" flipH="1">
              <a:off x="2362470" y="2767285"/>
              <a:ext cx="228601" cy="513805"/>
            </a:xfrm>
            <a:prstGeom prst="rightBrace">
              <a:avLst>
                <a:gd name="adj1" fmla="val 25476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ight Brace 67"/>
            <p:cNvSpPr/>
            <p:nvPr/>
          </p:nvSpPr>
          <p:spPr>
            <a:xfrm rot="5400000" flipH="1">
              <a:off x="3240881" y="2883693"/>
              <a:ext cx="228601" cy="280987"/>
            </a:xfrm>
            <a:prstGeom prst="rightBrace">
              <a:avLst>
                <a:gd name="adj1" fmla="val 25476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ight Brace 68"/>
            <p:cNvSpPr/>
            <p:nvPr/>
          </p:nvSpPr>
          <p:spPr>
            <a:xfrm rot="5400000" flipH="1">
              <a:off x="3700460" y="2724149"/>
              <a:ext cx="228601" cy="600076"/>
            </a:xfrm>
            <a:prstGeom prst="rightBrace">
              <a:avLst>
                <a:gd name="adj1" fmla="val 25476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076236" y="283368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graphicFrame>
        <p:nvGraphicFramePr>
          <p:cNvPr id="71" name="Object 19"/>
          <p:cNvGraphicFramePr>
            <a:graphicFrameLocks noChangeAspect="1"/>
          </p:cNvGraphicFramePr>
          <p:nvPr/>
        </p:nvGraphicFramePr>
        <p:xfrm>
          <a:off x="3037932" y="4891087"/>
          <a:ext cx="261937" cy="290513"/>
        </p:xfrm>
        <a:graphic>
          <a:graphicData uri="http://schemas.openxmlformats.org/presentationml/2006/ole">
            <p:oleObj spid="_x0000_s9228" name="Formula" r:id="rId8" imgW="152640" imgH="169200" progId="Equation.Ribbit">
              <p:embed/>
            </p:oleObj>
          </a:graphicData>
        </a:graphic>
      </p:graphicFrame>
      <p:graphicFrame>
        <p:nvGraphicFramePr>
          <p:cNvPr id="9229" name="Object 13"/>
          <p:cNvGraphicFramePr>
            <a:graphicFrameLocks noChangeAspect="1"/>
          </p:cNvGraphicFramePr>
          <p:nvPr/>
        </p:nvGraphicFramePr>
        <p:xfrm>
          <a:off x="6435725" y="5632450"/>
          <a:ext cx="1946275" cy="263525"/>
        </p:xfrm>
        <a:graphic>
          <a:graphicData uri="http://schemas.openxmlformats.org/presentationml/2006/ole">
            <p:oleObj spid="_x0000_s9229" name="Formula" r:id="rId9" imgW="1301760" imgH="177840" progId="Equation.Ribbit">
              <p:embed/>
            </p:oleObj>
          </a:graphicData>
        </a:graphic>
      </p:graphicFrame>
      <p:graphicFrame>
        <p:nvGraphicFramePr>
          <p:cNvPr id="9230" name="Object 14"/>
          <p:cNvGraphicFramePr>
            <a:graphicFrameLocks noChangeAspect="1"/>
          </p:cNvGraphicFramePr>
          <p:nvPr/>
        </p:nvGraphicFramePr>
        <p:xfrm>
          <a:off x="6435725" y="6013450"/>
          <a:ext cx="1809750" cy="263525"/>
        </p:xfrm>
        <a:graphic>
          <a:graphicData uri="http://schemas.openxmlformats.org/presentationml/2006/ole">
            <p:oleObj spid="_x0000_s9230" name="Formula" r:id="rId10" imgW="1211760" imgH="177840" progId="Equation.Ribbit">
              <p:embed/>
            </p:oleObj>
          </a:graphicData>
        </a:graphic>
      </p:graphicFrame>
      <p:sp>
        <p:nvSpPr>
          <p:cNvPr id="78" name="Freeform 77"/>
          <p:cNvSpPr/>
          <p:nvPr/>
        </p:nvSpPr>
        <p:spPr>
          <a:xfrm>
            <a:off x="6172200" y="5029200"/>
            <a:ext cx="228600" cy="731520"/>
          </a:xfrm>
          <a:custGeom>
            <a:avLst/>
            <a:gdLst>
              <a:gd name="connsiteX0" fmla="*/ 627017 w 627017"/>
              <a:gd name="connsiteY0" fmla="*/ 731520 h 731520"/>
              <a:gd name="connsiteX1" fmla="*/ 8708 w 627017"/>
              <a:gd name="connsiteY1" fmla="*/ 731520 h 731520"/>
              <a:gd name="connsiteX2" fmla="*/ 0 w 627017"/>
              <a:gd name="connsiteY2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7017" h="731520">
                <a:moveTo>
                  <a:pt x="627017" y="731520"/>
                </a:moveTo>
                <a:lnTo>
                  <a:pt x="8708" y="731520"/>
                </a:lnTo>
                <a:lnTo>
                  <a:pt x="0" y="0"/>
                </a:ln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/>
          <p:cNvSpPr/>
          <p:nvPr/>
        </p:nvSpPr>
        <p:spPr>
          <a:xfrm>
            <a:off x="5105400" y="4876800"/>
            <a:ext cx="1295399" cy="1264920"/>
          </a:xfrm>
          <a:custGeom>
            <a:avLst/>
            <a:gdLst>
              <a:gd name="connsiteX0" fmla="*/ 627017 w 627017"/>
              <a:gd name="connsiteY0" fmla="*/ 731520 h 731520"/>
              <a:gd name="connsiteX1" fmla="*/ 8708 w 627017"/>
              <a:gd name="connsiteY1" fmla="*/ 731520 h 731520"/>
              <a:gd name="connsiteX2" fmla="*/ 0 w 627017"/>
              <a:gd name="connsiteY2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7017" h="731520">
                <a:moveTo>
                  <a:pt x="627017" y="731520"/>
                </a:moveTo>
                <a:lnTo>
                  <a:pt x="8708" y="731520"/>
                </a:lnTo>
                <a:lnTo>
                  <a:pt x="0" y="0"/>
                </a:ln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EBEAE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EBEAE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EBEAE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11037</TotalTime>
  <Words>770</Words>
  <Application>Microsoft Office PowerPoint</Application>
  <PresentationFormat>On-screen Show (4:3)</PresentationFormat>
  <Paragraphs>230</Paragraphs>
  <Slides>55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7" baseType="lpstr">
      <vt:lpstr>Office Theme</vt:lpstr>
      <vt:lpstr>Formula</vt:lpstr>
      <vt:lpstr>A sensor model for macroscopic traffic simulation</vt:lpstr>
      <vt:lpstr>Motivation</vt:lpstr>
      <vt:lpstr>Model outline</vt:lpstr>
      <vt:lpstr>Presentation outline</vt:lpstr>
      <vt:lpstr>Slide 5</vt:lpstr>
      <vt:lpstr>Distribution of time headways in traffic</vt:lpstr>
      <vt:lpstr>Distribution of time headways in traffic</vt:lpstr>
      <vt:lpstr>Probability of actuation          Definitions</vt:lpstr>
      <vt:lpstr>Probability of actuation                                 2 cases</vt:lpstr>
      <vt:lpstr>Probability of actuation               The simplest case</vt:lpstr>
      <vt:lpstr>Probability of actuation        Another solvable case</vt:lpstr>
      <vt:lpstr>Loose ends</vt:lpstr>
      <vt:lpstr>Probability of zero actuations for M3</vt:lpstr>
      <vt:lpstr>Probability of zero actuations for M3</vt:lpstr>
      <vt:lpstr>Probability of zero actuations for M3</vt:lpstr>
      <vt:lpstr>Probability of a call</vt:lpstr>
      <vt:lpstr>Probability of a call</vt:lpstr>
      <vt:lpstr>Probability of a call                             Sanity checks</vt:lpstr>
      <vt:lpstr>Probability of a call                             Sanity checks</vt:lpstr>
      <vt:lpstr>Slide 20</vt:lpstr>
      <vt:lpstr>Overview</vt:lpstr>
      <vt:lpstr>Setup and Notation</vt:lpstr>
      <vt:lpstr>Setup and Notation</vt:lpstr>
      <vt:lpstr>Setup and Notation</vt:lpstr>
      <vt:lpstr>Allowable commands</vt:lpstr>
      <vt:lpstr>Allowable commands</vt:lpstr>
      <vt:lpstr>General comments about the setup</vt:lpstr>
      <vt:lpstr>Model: Downstream boundary flow</vt:lpstr>
      <vt:lpstr>Model: Downstream boundary flow</vt:lpstr>
      <vt:lpstr>Model: Downstream boundary flow</vt:lpstr>
      <vt:lpstr>Model: Downstream boundary flow with spillback</vt:lpstr>
      <vt:lpstr>Model: Downstream boundary flow with spillback</vt:lpstr>
      <vt:lpstr>Model: Downstream boundary flow with spillback</vt:lpstr>
      <vt:lpstr>Model: Downstream boundary flow</vt:lpstr>
      <vt:lpstr>Structure of the queue</vt:lpstr>
      <vt:lpstr>Region dynamics</vt:lpstr>
      <vt:lpstr>Region dynamics</vt:lpstr>
      <vt:lpstr>Region dynamics</vt:lpstr>
      <vt:lpstr>Region dynamics</vt:lpstr>
      <vt:lpstr>Delay computation</vt:lpstr>
      <vt:lpstr>The green/red case</vt:lpstr>
      <vt:lpstr>The green/red case</vt:lpstr>
      <vt:lpstr>The green/red case</vt:lpstr>
      <vt:lpstr>The green/red case</vt:lpstr>
      <vt:lpstr>Applications</vt:lpstr>
      <vt:lpstr>Application #1 : Real-time estimation of delays</vt:lpstr>
      <vt:lpstr>Application #2 : Macroscopic simulation</vt:lpstr>
      <vt:lpstr>The green/red case: An example</vt:lpstr>
      <vt:lpstr>The green/red case: An example</vt:lpstr>
      <vt:lpstr>Example: The general case with triangular F</vt:lpstr>
      <vt:lpstr>Slide 51</vt:lpstr>
      <vt:lpstr>Slide 52</vt:lpstr>
      <vt:lpstr>Slide 53</vt:lpstr>
      <vt:lpstr>Slide 54</vt:lpstr>
      <vt:lpstr>Slide 55</vt:lpstr>
    </vt:vector>
  </TitlesOfParts>
  <Company>U.C. Berkeley / PATH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Gabriel Gomes</dc:creator>
  <cp:lastModifiedBy>Gabriel Gomes</cp:lastModifiedBy>
  <cp:revision>1174</cp:revision>
  <dcterms:created xsi:type="dcterms:W3CDTF">2009-12-07T20:44:36Z</dcterms:created>
  <dcterms:modified xsi:type="dcterms:W3CDTF">2010-03-17T01:30:00Z</dcterms:modified>
</cp:coreProperties>
</file>